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64" r:id="rId2"/>
    <p:sldId id="337" r:id="rId3"/>
    <p:sldId id="411" r:id="rId4"/>
    <p:sldId id="423" r:id="rId5"/>
    <p:sldId id="412" r:id="rId6"/>
    <p:sldId id="415" r:id="rId7"/>
    <p:sldId id="427" r:id="rId8"/>
    <p:sldId id="424" r:id="rId9"/>
    <p:sldId id="425" r:id="rId10"/>
    <p:sldId id="426" r:id="rId11"/>
    <p:sldId id="428" r:id="rId12"/>
    <p:sldId id="429" r:id="rId13"/>
    <p:sldId id="430" r:id="rId14"/>
    <p:sldId id="407" r:id="rId15"/>
    <p:sldId id="431" r:id="rId16"/>
    <p:sldId id="432" r:id="rId17"/>
    <p:sldId id="433" r:id="rId18"/>
    <p:sldId id="434" r:id="rId19"/>
    <p:sldId id="435" r:id="rId20"/>
    <p:sldId id="436" r:id="rId21"/>
    <p:sldId id="437" r:id="rId22"/>
    <p:sldId id="438" r:id="rId23"/>
    <p:sldId id="439" r:id="rId24"/>
    <p:sldId id="395" r:id="rId25"/>
    <p:sldId id="441" r:id="rId26"/>
    <p:sldId id="440" r:id="rId27"/>
    <p:sldId id="442" r:id="rId28"/>
    <p:sldId id="308" r:id="rId29"/>
    <p:sldId id="443" r:id="rId30"/>
    <p:sldId id="291" r:id="rId3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1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ашкевич Александра" initials="ПА" lastIdx="10" clrIdx="0">
    <p:extLst>
      <p:ext uri="{19B8F6BF-5375-455C-9EA6-DF929625EA0E}">
        <p15:presenceInfo xmlns:p15="http://schemas.microsoft.com/office/powerpoint/2012/main" userId="S-1-5-21-2092903281-3906155703-3003097098-43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84E"/>
    <a:srgbClr val="2C4294"/>
    <a:srgbClr val="53ABE0"/>
    <a:srgbClr val="15A781"/>
    <a:srgbClr val="00CC99"/>
    <a:srgbClr val="2C4295"/>
    <a:srgbClr val="F2F4FA"/>
    <a:srgbClr val="D5EAF7"/>
    <a:srgbClr val="00CC66"/>
    <a:srgbClr val="415E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57" autoAdjust="0"/>
    <p:restoredTop sz="96404" autoAdjust="0"/>
  </p:normalViewPr>
  <p:slideViewPr>
    <p:cSldViewPr showGuides="1">
      <p:cViewPr varScale="1">
        <p:scale>
          <a:sx n="111" d="100"/>
          <a:sy n="111" d="100"/>
        </p:scale>
        <p:origin x="630" y="102"/>
      </p:cViewPr>
      <p:guideLst>
        <p:guide orient="horz" pos="2812"/>
        <p:guide pos="3840"/>
      </p:guideLst>
    </p:cSldViewPr>
  </p:slideViewPr>
  <p:notesTextViewPr>
    <p:cViewPr>
      <p:scale>
        <a:sx n="1" d="1"/>
        <a:sy n="1" d="1"/>
      </p:scale>
      <p:origin x="0" y="0"/>
    </p:cViewPr>
  </p:notesText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7_Пользовательский макет">
    <p:spTree>
      <p:nvGrpSpPr>
        <p:cNvPr id="1" name=""/>
        <p:cNvGrpSpPr/>
        <p:nvPr/>
      </p:nvGrpSpPr>
      <p:grpSpPr>
        <a:xfrm>
          <a:off x="0" y="0"/>
          <a:ext cx="0" cy="0"/>
          <a:chOff x="0" y="0"/>
          <a:chExt cx="0" cy="0"/>
        </a:xfrm>
      </p:grpSpPr>
      <p:sp>
        <p:nvSpPr>
          <p:cNvPr id="15" name="Равнобедренный треугольник 14">
            <a:extLst>
              <a:ext uri="{FF2B5EF4-FFF2-40B4-BE49-F238E27FC236}">
                <a16:creationId xmlns:a16="http://schemas.microsoft.com/office/drawing/2014/main" id="{B0B5ED3D-57DE-42ED-BE5C-F21A7B8CA5C6}"/>
              </a:ext>
            </a:extLst>
          </p:cNvPr>
          <p:cNvSpPr/>
          <p:nvPr userDrawn="1"/>
        </p:nvSpPr>
        <p:spPr>
          <a:xfrm>
            <a:off x="8211000" y="1809000"/>
            <a:ext cx="405000" cy="349894"/>
          </a:xfrm>
          <a:prstGeom prst="triangle">
            <a:avLst/>
          </a:prstGeom>
          <a:solidFill>
            <a:srgbClr val="53A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олилиния: фигура 17">
            <a:extLst>
              <a:ext uri="{FF2B5EF4-FFF2-40B4-BE49-F238E27FC236}">
                <a16:creationId xmlns:a16="http://schemas.microsoft.com/office/drawing/2014/main" id="{B809083B-4451-4809-A466-A78693F9AD34}"/>
              </a:ext>
            </a:extLst>
          </p:cNvPr>
          <p:cNvSpPr/>
          <p:nvPr userDrawn="1"/>
        </p:nvSpPr>
        <p:spPr>
          <a:xfrm>
            <a:off x="6874669" y="4686300"/>
            <a:ext cx="578644" cy="469106"/>
          </a:xfrm>
          <a:custGeom>
            <a:avLst/>
            <a:gdLst>
              <a:gd name="connsiteX0" fmla="*/ 578644 w 578644"/>
              <a:gd name="connsiteY0" fmla="*/ 0 h 469106"/>
              <a:gd name="connsiteX1" fmla="*/ 0 w 578644"/>
              <a:gd name="connsiteY1" fmla="*/ 469106 h 469106"/>
              <a:gd name="connsiteX2" fmla="*/ 207169 w 578644"/>
              <a:gd name="connsiteY2" fmla="*/ 0 h 469106"/>
              <a:gd name="connsiteX3" fmla="*/ 578644 w 578644"/>
              <a:gd name="connsiteY3" fmla="*/ 0 h 469106"/>
            </a:gdLst>
            <a:ahLst/>
            <a:cxnLst>
              <a:cxn ang="0">
                <a:pos x="connsiteX0" y="connsiteY0"/>
              </a:cxn>
              <a:cxn ang="0">
                <a:pos x="connsiteX1" y="connsiteY1"/>
              </a:cxn>
              <a:cxn ang="0">
                <a:pos x="connsiteX2" y="connsiteY2"/>
              </a:cxn>
              <a:cxn ang="0">
                <a:pos x="connsiteX3" y="connsiteY3"/>
              </a:cxn>
            </a:cxnLst>
            <a:rect l="l" t="t" r="r" b="b"/>
            <a:pathLst>
              <a:path w="578644" h="469106">
                <a:moveTo>
                  <a:pt x="578644" y="0"/>
                </a:moveTo>
                <a:lnTo>
                  <a:pt x="0" y="469106"/>
                </a:lnTo>
                <a:lnTo>
                  <a:pt x="207169" y="0"/>
                </a:lnTo>
                <a:lnTo>
                  <a:pt x="578644" y="0"/>
                </a:lnTo>
                <a:close/>
              </a:path>
            </a:pathLst>
          </a:custGeom>
          <a:solidFill>
            <a:srgbClr val="53A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Рисунок 9">
            <a:extLst>
              <a:ext uri="{FF2B5EF4-FFF2-40B4-BE49-F238E27FC236}">
                <a16:creationId xmlns:a16="http://schemas.microsoft.com/office/drawing/2014/main" id="{F1DB2C0F-AAB6-40B8-8680-1871B79DD332}"/>
              </a:ext>
            </a:extLst>
          </p:cNvPr>
          <p:cNvSpPr>
            <a:spLocks noGrp="1"/>
          </p:cNvSpPr>
          <p:nvPr>
            <p:ph type="pic" sz="quarter" idx="10"/>
          </p:nvPr>
        </p:nvSpPr>
        <p:spPr>
          <a:xfrm>
            <a:off x="5781675" y="9790"/>
            <a:ext cx="6410325" cy="6857999"/>
          </a:xfrm>
          <a:prstGeom prst="rect">
            <a:avLst/>
          </a:prstGeom>
        </p:spPr>
        <p:txBody>
          <a:bodyPr/>
          <a:lstStyle/>
          <a:p>
            <a:endParaRPr lang="ru-RU"/>
          </a:p>
        </p:txBody>
      </p:sp>
      <p:sp>
        <p:nvSpPr>
          <p:cNvPr id="21" name="Текст 20">
            <a:extLst>
              <a:ext uri="{FF2B5EF4-FFF2-40B4-BE49-F238E27FC236}">
                <a16:creationId xmlns:a16="http://schemas.microsoft.com/office/drawing/2014/main" id="{30BF555C-A518-4231-9DB5-B17F7DC97C8A}"/>
              </a:ext>
            </a:extLst>
          </p:cNvPr>
          <p:cNvSpPr>
            <a:spLocks noGrp="1"/>
          </p:cNvSpPr>
          <p:nvPr>
            <p:ph type="body" sz="quarter" idx="11"/>
          </p:nvPr>
        </p:nvSpPr>
        <p:spPr>
          <a:xfrm>
            <a:off x="1011238" y="2573338"/>
            <a:ext cx="6442075" cy="1646237"/>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8" name="Полилиния: фигура 7">
            <a:extLst>
              <a:ext uri="{FF2B5EF4-FFF2-40B4-BE49-F238E27FC236}">
                <a16:creationId xmlns:a16="http://schemas.microsoft.com/office/drawing/2014/main" id="{A69C7849-E468-4B41-9E10-71060F43909A}"/>
              </a:ext>
            </a:extLst>
          </p:cNvPr>
          <p:cNvSpPr/>
          <p:nvPr userDrawn="1"/>
        </p:nvSpPr>
        <p:spPr>
          <a:xfrm>
            <a:off x="0" y="-10104"/>
            <a:ext cx="9246000" cy="6868103"/>
          </a:xfrm>
          <a:custGeom>
            <a:avLst/>
            <a:gdLst>
              <a:gd name="connsiteX0" fmla="*/ 0 w 9246000"/>
              <a:gd name="connsiteY0" fmla="*/ 0 h 6868103"/>
              <a:gd name="connsiteX1" fmla="*/ 6096000 w 9246000"/>
              <a:gd name="connsiteY1" fmla="*/ 0 h 6868103"/>
              <a:gd name="connsiteX2" fmla="*/ 6096000 w 9246000"/>
              <a:gd name="connsiteY2" fmla="*/ 2032 h 6868103"/>
              <a:gd name="connsiteX3" fmla="*/ 9246000 w 9246000"/>
              <a:gd name="connsiteY3" fmla="*/ 2032 h 6868103"/>
              <a:gd name="connsiteX4" fmla="*/ 6096000 w 9246000"/>
              <a:gd name="connsiteY4" fmla="*/ 6868103 h 6868103"/>
              <a:gd name="connsiteX5" fmla="*/ 0 w 9246000"/>
              <a:gd name="connsiteY5" fmla="*/ 6868103 h 686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46000" h="6868103">
                <a:moveTo>
                  <a:pt x="0" y="0"/>
                </a:moveTo>
                <a:lnTo>
                  <a:pt x="6096000" y="0"/>
                </a:lnTo>
                <a:lnTo>
                  <a:pt x="6096000" y="2032"/>
                </a:lnTo>
                <a:lnTo>
                  <a:pt x="9246000" y="2032"/>
                </a:lnTo>
                <a:lnTo>
                  <a:pt x="6096000" y="6868103"/>
                </a:lnTo>
                <a:lnTo>
                  <a:pt x="0" y="6868103"/>
                </a:lnTo>
                <a:close/>
              </a:path>
            </a:pathLst>
          </a:custGeom>
          <a:solidFill>
            <a:srgbClr val="1D284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4" name="Полилиния: фигура 13">
            <a:extLst>
              <a:ext uri="{FF2B5EF4-FFF2-40B4-BE49-F238E27FC236}">
                <a16:creationId xmlns:a16="http://schemas.microsoft.com/office/drawing/2014/main" id="{E258292F-5689-4D79-9096-85D06BA49B7B}"/>
              </a:ext>
            </a:extLst>
          </p:cNvPr>
          <p:cNvSpPr/>
          <p:nvPr userDrawn="1"/>
        </p:nvSpPr>
        <p:spPr>
          <a:xfrm>
            <a:off x="835155" y="2158894"/>
            <a:ext cx="7780845" cy="2530106"/>
          </a:xfrm>
          <a:custGeom>
            <a:avLst/>
            <a:gdLst>
              <a:gd name="connsiteX0" fmla="*/ 0 w 7780845"/>
              <a:gd name="connsiteY0" fmla="*/ 0 h 2530106"/>
              <a:gd name="connsiteX1" fmla="*/ 7780845 w 7780845"/>
              <a:gd name="connsiteY1" fmla="*/ 0 h 2530106"/>
              <a:gd name="connsiteX2" fmla="*/ 6620089 w 7780845"/>
              <a:gd name="connsiteY2" fmla="*/ 2530106 h 2530106"/>
              <a:gd name="connsiteX3" fmla="*/ 0 w 7780845"/>
              <a:gd name="connsiteY3" fmla="*/ 2530106 h 2530106"/>
            </a:gdLst>
            <a:ahLst/>
            <a:cxnLst>
              <a:cxn ang="0">
                <a:pos x="connsiteX0" y="connsiteY0"/>
              </a:cxn>
              <a:cxn ang="0">
                <a:pos x="connsiteX1" y="connsiteY1"/>
              </a:cxn>
              <a:cxn ang="0">
                <a:pos x="connsiteX2" y="connsiteY2"/>
              </a:cxn>
              <a:cxn ang="0">
                <a:pos x="connsiteX3" y="connsiteY3"/>
              </a:cxn>
            </a:cxnLst>
            <a:rect l="l" t="t" r="r" b="b"/>
            <a:pathLst>
              <a:path w="7780845" h="2530106">
                <a:moveTo>
                  <a:pt x="0" y="0"/>
                </a:moveTo>
                <a:lnTo>
                  <a:pt x="7780845" y="0"/>
                </a:lnTo>
                <a:lnTo>
                  <a:pt x="6620089" y="2530106"/>
                </a:lnTo>
                <a:lnTo>
                  <a:pt x="0" y="2530106"/>
                </a:lnTo>
                <a:close/>
              </a:path>
            </a:pathLst>
          </a:custGeom>
          <a:solidFill>
            <a:srgbClr val="53AB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Tree>
    <p:extLst>
      <p:ext uri="{BB962C8B-B14F-4D97-AF65-F5344CB8AC3E}">
        <p14:creationId xmlns:p14="http://schemas.microsoft.com/office/powerpoint/2010/main" val="1137956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Пользовательский макет">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B7DFAA08-4FC2-45F2-AA2E-AE1BA6DBE2C1}"/>
              </a:ext>
            </a:extLst>
          </p:cNvPr>
          <p:cNvSpPr/>
          <p:nvPr userDrawn="1"/>
        </p:nvSpPr>
        <p:spPr>
          <a:xfrm>
            <a:off x="0" y="-2032"/>
            <a:ext cx="6096000" cy="6860032"/>
          </a:xfrm>
          <a:prstGeom prst="rect">
            <a:avLst/>
          </a:prstGeom>
          <a:solidFill>
            <a:srgbClr val="1D2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B3DDFDD1-73D5-463D-B7B9-B39F7B2F61A3}"/>
              </a:ext>
            </a:extLst>
          </p:cNvPr>
          <p:cNvSpPr>
            <a:spLocks noGrp="1"/>
          </p:cNvSpPr>
          <p:nvPr>
            <p:ph type="title"/>
          </p:nvPr>
        </p:nvSpPr>
        <p:spPr>
          <a:xfrm>
            <a:off x="246000" y="323493"/>
            <a:ext cx="5625000" cy="668887"/>
          </a:xfrm>
          <a:prstGeom prst="rect">
            <a:avLst/>
          </a:prstGeom>
        </p:spPr>
        <p:txBody>
          <a:bodyPr/>
          <a:lstStyle>
            <a:lvl1pPr>
              <a:defRPr>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10" name="Текст 9">
            <a:extLst>
              <a:ext uri="{FF2B5EF4-FFF2-40B4-BE49-F238E27FC236}">
                <a16:creationId xmlns:a16="http://schemas.microsoft.com/office/drawing/2014/main" id="{398A2C93-7DAF-47FE-936C-C92361EFF2D1}"/>
              </a:ext>
            </a:extLst>
          </p:cNvPr>
          <p:cNvSpPr>
            <a:spLocks noGrp="1"/>
          </p:cNvSpPr>
          <p:nvPr>
            <p:ph type="body" sz="quarter" idx="11"/>
          </p:nvPr>
        </p:nvSpPr>
        <p:spPr>
          <a:xfrm>
            <a:off x="245479" y="1262831"/>
            <a:ext cx="5625000" cy="5271676"/>
          </a:xfrm>
          <a:prstGeom prst="rect">
            <a:avLst/>
          </a:prstGeom>
        </p:spPr>
        <p:txBody>
          <a:bodyPr/>
          <a:lstStyle>
            <a:lvl1pPr marL="0" indent="0">
              <a:buFontTx/>
              <a:buNone/>
              <a:defRPr>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latin typeface="Arial" panose="020B0604020202020204" pitchFamily="34" charset="0"/>
                <a:cs typeface="Arial" panose="020B0604020202020204" pitchFamily="34" charset="0"/>
              </a:defRPr>
            </a:lvl2pPr>
            <a:lvl3pPr marL="914400" indent="0">
              <a:buFontTx/>
              <a:buNone/>
              <a:defRPr>
                <a:solidFill>
                  <a:schemeClr val="bg1"/>
                </a:solidFill>
                <a:latin typeface="Arial" panose="020B0604020202020204" pitchFamily="34" charset="0"/>
                <a:cs typeface="Arial" panose="020B0604020202020204" pitchFamily="34" charset="0"/>
              </a:defRPr>
            </a:lvl3pPr>
            <a:lvl4pPr marL="1371600" indent="0">
              <a:buFontTx/>
              <a:buNone/>
              <a:defRPr>
                <a:solidFill>
                  <a:schemeClr val="bg1"/>
                </a:solidFill>
                <a:latin typeface="Arial" panose="020B0604020202020204" pitchFamily="34" charset="0"/>
                <a:cs typeface="Arial" panose="020B0604020202020204" pitchFamily="34" charset="0"/>
              </a:defRPr>
            </a:lvl4pPr>
            <a:lvl5pPr marL="1828800" indent="0">
              <a:buFontTx/>
              <a:buNone/>
              <a:defRPr>
                <a:solidFill>
                  <a:schemeClr val="bg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5" name="Текст 4">
            <a:extLst>
              <a:ext uri="{FF2B5EF4-FFF2-40B4-BE49-F238E27FC236}">
                <a16:creationId xmlns:a16="http://schemas.microsoft.com/office/drawing/2014/main" id="{9AE8A562-A25C-4DC8-BAC6-CCC057757921}"/>
              </a:ext>
            </a:extLst>
          </p:cNvPr>
          <p:cNvSpPr>
            <a:spLocks noGrp="1"/>
          </p:cNvSpPr>
          <p:nvPr>
            <p:ph type="body" sz="quarter" idx="12"/>
          </p:nvPr>
        </p:nvSpPr>
        <p:spPr>
          <a:xfrm>
            <a:off x="6342063" y="323850"/>
            <a:ext cx="5603875" cy="6389688"/>
          </a:xfrm>
          <a:prstGeom prst="rect">
            <a:avLst/>
          </a:prstGeom>
        </p:spPr>
        <p:txBody>
          <a:bodyPr/>
          <a:lstStyle>
            <a:lvl1pPr marL="0" indent="0">
              <a:buNone/>
              <a:defRPr>
                <a:latin typeface="Tahoma" panose="020B0604030504040204" pitchFamily="34" charset="0"/>
                <a:ea typeface="Tahoma" panose="020B0604030504040204" pitchFamily="34" charset="0"/>
                <a:cs typeface="Tahoma" panose="020B060403050404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313173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6_Пользовательский макет">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89F06B0F-577D-4331-87CF-A0A833AA949D}"/>
              </a:ext>
            </a:extLst>
          </p:cNvPr>
          <p:cNvSpPr/>
          <p:nvPr userDrawn="1"/>
        </p:nvSpPr>
        <p:spPr>
          <a:xfrm>
            <a:off x="8751000" y="0"/>
            <a:ext cx="3661567" cy="6860032"/>
          </a:xfrm>
          <a:prstGeom prst="rect">
            <a:avLst/>
          </a:prstGeom>
          <a:solidFill>
            <a:srgbClr val="1D2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B3DDFDD1-73D5-463D-B7B9-B39F7B2F61A3}"/>
              </a:ext>
            </a:extLst>
          </p:cNvPr>
          <p:cNvSpPr>
            <a:spLocks noGrp="1"/>
          </p:cNvSpPr>
          <p:nvPr>
            <p:ph type="title"/>
          </p:nvPr>
        </p:nvSpPr>
        <p:spPr>
          <a:xfrm>
            <a:off x="469935" y="375112"/>
            <a:ext cx="6706065" cy="668887"/>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10" name="Текст 9">
            <a:extLst>
              <a:ext uri="{FF2B5EF4-FFF2-40B4-BE49-F238E27FC236}">
                <a16:creationId xmlns:a16="http://schemas.microsoft.com/office/drawing/2014/main" id="{398A2C93-7DAF-47FE-936C-C92361EFF2D1}"/>
              </a:ext>
            </a:extLst>
          </p:cNvPr>
          <p:cNvSpPr>
            <a:spLocks noGrp="1"/>
          </p:cNvSpPr>
          <p:nvPr>
            <p:ph type="body" sz="quarter" idx="11"/>
          </p:nvPr>
        </p:nvSpPr>
        <p:spPr>
          <a:xfrm>
            <a:off x="469414" y="1314450"/>
            <a:ext cx="6706065" cy="2114550"/>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8" name="Рисунок 7">
            <a:extLst>
              <a:ext uri="{FF2B5EF4-FFF2-40B4-BE49-F238E27FC236}">
                <a16:creationId xmlns:a16="http://schemas.microsoft.com/office/drawing/2014/main" id="{D7A1320A-1390-44C8-9D96-457E4E8D51F6}"/>
              </a:ext>
            </a:extLst>
          </p:cNvPr>
          <p:cNvSpPr>
            <a:spLocks noGrp="1"/>
          </p:cNvSpPr>
          <p:nvPr>
            <p:ph type="pic" sz="quarter" idx="10"/>
          </p:nvPr>
        </p:nvSpPr>
        <p:spPr>
          <a:xfrm>
            <a:off x="7399958" y="365125"/>
            <a:ext cx="3961042" cy="6127750"/>
          </a:xfrm>
          <a:prstGeom prst="rect">
            <a:avLst/>
          </a:prstGeom>
        </p:spPr>
        <p:txBody>
          <a:bodyPr/>
          <a:lstStyle/>
          <a:p>
            <a:endParaRPr lang="ru-RU"/>
          </a:p>
        </p:txBody>
      </p:sp>
    </p:spTree>
    <p:extLst>
      <p:ext uri="{BB962C8B-B14F-4D97-AF65-F5344CB8AC3E}">
        <p14:creationId xmlns:p14="http://schemas.microsoft.com/office/powerpoint/2010/main" val="2115733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Пользовательский макет">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25B58B65-100C-4B21-AFF8-E62D902901A7}"/>
              </a:ext>
            </a:extLst>
          </p:cNvPr>
          <p:cNvSpPr/>
          <p:nvPr userDrawn="1"/>
        </p:nvSpPr>
        <p:spPr>
          <a:xfrm>
            <a:off x="0" y="0"/>
            <a:ext cx="12192000" cy="3429000"/>
          </a:xfrm>
          <a:prstGeom prst="rect">
            <a:avLst/>
          </a:prstGeom>
          <a:solidFill>
            <a:schemeClr val="tx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id="{C8DD59B8-A520-499C-994A-447F75BE6575}"/>
              </a:ext>
            </a:extLst>
          </p:cNvPr>
          <p:cNvSpPr/>
          <p:nvPr userDrawn="1"/>
        </p:nvSpPr>
        <p:spPr>
          <a:xfrm>
            <a:off x="0" y="3429000"/>
            <a:ext cx="12192000" cy="3429000"/>
          </a:xfrm>
          <a:prstGeom prst="rect">
            <a:avLst/>
          </a:prstGeom>
          <a:solidFill>
            <a:srgbClr val="2C4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Заголовок 9">
            <a:extLst>
              <a:ext uri="{FF2B5EF4-FFF2-40B4-BE49-F238E27FC236}">
                <a16:creationId xmlns:a16="http://schemas.microsoft.com/office/drawing/2014/main" id="{50F77323-0FBA-40DF-B211-9888665C8BAE}"/>
              </a:ext>
            </a:extLst>
          </p:cNvPr>
          <p:cNvSpPr>
            <a:spLocks noGrp="1"/>
          </p:cNvSpPr>
          <p:nvPr>
            <p:ph type="title"/>
          </p:nvPr>
        </p:nvSpPr>
        <p:spPr>
          <a:xfrm>
            <a:off x="1011000" y="4059000"/>
            <a:ext cx="5580000" cy="2205000"/>
          </a:xfrm>
          <a:prstGeom prst="rect">
            <a:avLst/>
          </a:prstGeom>
        </p:spPr>
        <p:txBody>
          <a:bodyPr>
            <a:normAutofit/>
          </a:bodyPr>
          <a:lstStyle>
            <a:lvl1pPr>
              <a:defRPr sz="4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9" name="Рисунок 11">
            <a:extLst>
              <a:ext uri="{FF2B5EF4-FFF2-40B4-BE49-F238E27FC236}">
                <a16:creationId xmlns:a16="http://schemas.microsoft.com/office/drawing/2014/main" id="{CA326983-9EAF-4713-8FAF-7F72E801359C}"/>
              </a:ext>
            </a:extLst>
          </p:cNvPr>
          <p:cNvSpPr>
            <a:spLocks noGrp="1"/>
          </p:cNvSpPr>
          <p:nvPr>
            <p:ph type="pic" sz="quarter" idx="10"/>
          </p:nvPr>
        </p:nvSpPr>
        <p:spPr>
          <a:xfrm>
            <a:off x="7265988" y="549275"/>
            <a:ext cx="4410075" cy="5715000"/>
          </a:xfrm>
          <a:prstGeom prst="rect">
            <a:avLst/>
          </a:prstGeom>
        </p:spPr>
        <p:txBody>
          <a:bodyPr/>
          <a:lstStyle/>
          <a:p>
            <a:endParaRPr lang="ru-RU"/>
          </a:p>
        </p:txBody>
      </p:sp>
    </p:spTree>
    <p:extLst>
      <p:ext uri="{BB962C8B-B14F-4D97-AF65-F5344CB8AC3E}">
        <p14:creationId xmlns:p14="http://schemas.microsoft.com/office/powerpoint/2010/main" val="720011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Пользовательский макет">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A63AF58E-CCD9-4DE6-A7E2-26BDC09F150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6">
            <a:extLst>
              <a:ext uri="{FF2B5EF4-FFF2-40B4-BE49-F238E27FC236}">
                <a16:creationId xmlns:a16="http://schemas.microsoft.com/office/drawing/2014/main" id="{4041BA97-BAD9-4001-9506-E11005E18490}"/>
              </a:ext>
            </a:extLst>
          </p:cNvPr>
          <p:cNvSpPr>
            <a:spLocks noGrp="1"/>
          </p:cNvSpPr>
          <p:nvPr>
            <p:ph type="title"/>
          </p:nvPr>
        </p:nvSpPr>
        <p:spPr>
          <a:xfrm>
            <a:off x="380999" y="365125"/>
            <a:ext cx="11475001" cy="1325563"/>
          </a:xfrm>
          <a:prstGeom prst="rect">
            <a:avLst/>
          </a:prstGeom>
        </p:spPr>
        <p:txBody>
          <a:bodyPr/>
          <a:lstStyle>
            <a:lvl1pPr>
              <a:defRPr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8" name="Текст 11">
            <a:extLst>
              <a:ext uri="{FF2B5EF4-FFF2-40B4-BE49-F238E27FC236}">
                <a16:creationId xmlns:a16="http://schemas.microsoft.com/office/drawing/2014/main" id="{224D964D-FD5B-48F5-8B18-EACAC6049227}"/>
              </a:ext>
            </a:extLst>
          </p:cNvPr>
          <p:cNvSpPr>
            <a:spLocks noGrp="1"/>
          </p:cNvSpPr>
          <p:nvPr>
            <p:ph type="body" sz="quarter" idx="10"/>
          </p:nvPr>
        </p:nvSpPr>
        <p:spPr>
          <a:xfrm>
            <a:off x="380999" y="1836737"/>
            <a:ext cx="11530013" cy="1022349"/>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9" name="Таблица 2">
            <a:extLst>
              <a:ext uri="{FF2B5EF4-FFF2-40B4-BE49-F238E27FC236}">
                <a16:creationId xmlns:a16="http://schemas.microsoft.com/office/drawing/2014/main" id="{957B8229-3341-4204-ABAC-7770516A4EC8}"/>
              </a:ext>
            </a:extLst>
          </p:cNvPr>
          <p:cNvSpPr>
            <a:spLocks noGrp="1"/>
          </p:cNvSpPr>
          <p:nvPr>
            <p:ph type="tbl" sz="quarter" idx="11"/>
          </p:nvPr>
        </p:nvSpPr>
        <p:spPr>
          <a:xfrm>
            <a:off x="280988" y="2934000"/>
            <a:ext cx="11630512" cy="3558875"/>
          </a:xfrm>
          <a:prstGeom prst="rect">
            <a:avLst/>
          </a:prstGeom>
        </p:spPr>
        <p:txBody>
          <a:bodyPr/>
          <a:lstStyle/>
          <a:p>
            <a:endParaRPr lang="ru-RU" dirty="0"/>
          </a:p>
        </p:txBody>
      </p:sp>
    </p:spTree>
    <p:extLst>
      <p:ext uri="{BB962C8B-B14F-4D97-AF65-F5344CB8AC3E}">
        <p14:creationId xmlns:p14="http://schemas.microsoft.com/office/powerpoint/2010/main" val="170875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Пользовательский макет">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A63AF58E-CCD9-4DE6-A7E2-26BDC09F150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6">
            <a:extLst>
              <a:ext uri="{FF2B5EF4-FFF2-40B4-BE49-F238E27FC236}">
                <a16:creationId xmlns:a16="http://schemas.microsoft.com/office/drawing/2014/main" id="{4041BA97-BAD9-4001-9506-E11005E18490}"/>
              </a:ext>
            </a:extLst>
          </p:cNvPr>
          <p:cNvSpPr>
            <a:spLocks noGrp="1"/>
          </p:cNvSpPr>
          <p:nvPr>
            <p:ph type="title"/>
          </p:nvPr>
        </p:nvSpPr>
        <p:spPr>
          <a:xfrm>
            <a:off x="381000" y="365125"/>
            <a:ext cx="5355000" cy="1325563"/>
          </a:xfrm>
          <a:prstGeom prst="rect">
            <a:avLst/>
          </a:prstGeom>
        </p:spPr>
        <p:txBody>
          <a:bodyPr/>
          <a:lstStyle>
            <a:lvl1pPr>
              <a:defRPr>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8" name="Текст 11">
            <a:extLst>
              <a:ext uri="{FF2B5EF4-FFF2-40B4-BE49-F238E27FC236}">
                <a16:creationId xmlns:a16="http://schemas.microsoft.com/office/drawing/2014/main" id="{224D964D-FD5B-48F5-8B18-EACAC6049227}"/>
              </a:ext>
            </a:extLst>
          </p:cNvPr>
          <p:cNvSpPr>
            <a:spLocks noGrp="1"/>
          </p:cNvSpPr>
          <p:nvPr>
            <p:ph type="body" sz="quarter" idx="10"/>
          </p:nvPr>
        </p:nvSpPr>
        <p:spPr>
          <a:xfrm>
            <a:off x="280500" y="2055813"/>
            <a:ext cx="5535000" cy="4005000"/>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9" name="Рисунок 13">
            <a:extLst>
              <a:ext uri="{FF2B5EF4-FFF2-40B4-BE49-F238E27FC236}">
                <a16:creationId xmlns:a16="http://schemas.microsoft.com/office/drawing/2014/main" id="{0968D1FC-F3F0-4639-B792-7BE61FFEF58C}"/>
              </a:ext>
            </a:extLst>
          </p:cNvPr>
          <p:cNvSpPr>
            <a:spLocks noGrp="1"/>
          </p:cNvSpPr>
          <p:nvPr>
            <p:ph type="pic" sz="quarter" idx="11"/>
          </p:nvPr>
        </p:nvSpPr>
        <p:spPr>
          <a:xfrm>
            <a:off x="6096000" y="0"/>
            <a:ext cx="6096000" cy="6858000"/>
          </a:xfrm>
          <a:prstGeom prst="rect">
            <a:avLst/>
          </a:prstGeom>
        </p:spPr>
        <p:txBody>
          <a:bodyPr/>
          <a:lstStyle/>
          <a:p>
            <a:endParaRPr lang="ru-RU"/>
          </a:p>
        </p:txBody>
      </p:sp>
    </p:spTree>
    <p:extLst>
      <p:ext uri="{BB962C8B-B14F-4D97-AF65-F5344CB8AC3E}">
        <p14:creationId xmlns:p14="http://schemas.microsoft.com/office/powerpoint/2010/main" val="1285558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2_Пользовательский макет">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A63AF58E-CCD9-4DE6-A7E2-26BDC09F1509}"/>
              </a:ext>
            </a:extLst>
          </p:cNvPr>
          <p:cNvSpPr/>
          <p:nvPr userDrawn="1"/>
        </p:nvSpPr>
        <p:spPr>
          <a:xfrm>
            <a:off x="0" y="0"/>
            <a:ext cx="121741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6">
            <a:extLst>
              <a:ext uri="{FF2B5EF4-FFF2-40B4-BE49-F238E27FC236}">
                <a16:creationId xmlns:a16="http://schemas.microsoft.com/office/drawing/2014/main" id="{4041BA97-BAD9-4001-9506-E11005E18490}"/>
              </a:ext>
            </a:extLst>
          </p:cNvPr>
          <p:cNvSpPr>
            <a:spLocks noGrp="1"/>
          </p:cNvSpPr>
          <p:nvPr>
            <p:ph type="title"/>
          </p:nvPr>
        </p:nvSpPr>
        <p:spPr>
          <a:xfrm>
            <a:off x="381000" y="365125"/>
            <a:ext cx="5355000" cy="1325563"/>
          </a:xfrm>
          <a:prstGeom prst="rect">
            <a:avLst/>
          </a:prstGeom>
        </p:spPr>
        <p:txBody>
          <a:bodyPr/>
          <a:lstStyle>
            <a:lvl1pPr>
              <a:defRPr>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8" name="Текст 11">
            <a:extLst>
              <a:ext uri="{FF2B5EF4-FFF2-40B4-BE49-F238E27FC236}">
                <a16:creationId xmlns:a16="http://schemas.microsoft.com/office/drawing/2014/main" id="{224D964D-FD5B-48F5-8B18-EACAC6049227}"/>
              </a:ext>
            </a:extLst>
          </p:cNvPr>
          <p:cNvSpPr>
            <a:spLocks noGrp="1"/>
          </p:cNvSpPr>
          <p:nvPr>
            <p:ph type="body" sz="quarter" idx="10"/>
          </p:nvPr>
        </p:nvSpPr>
        <p:spPr>
          <a:xfrm>
            <a:off x="280500" y="2055813"/>
            <a:ext cx="5535000" cy="4005000"/>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9" name="Рисунок 13">
            <a:extLst>
              <a:ext uri="{FF2B5EF4-FFF2-40B4-BE49-F238E27FC236}">
                <a16:creationId xmlns:a16="http://schemas.microsoft.com/office/drawing/2014/main" id="{0968D1FC-F3F0-4639-B792-7BE61FFEF58C}"/>
              </a:ext>
            </a:extLst>
          </p:cNvPr>
          <p:cNvSpPr>
            <a:spLocks noGrp="1"/>
          </p:cNvSpPr>
          <p:nvPr>
            <p:ph type="pic" sz="quarter" idx="11"/>
          </p:nvPr>
        </p:nvSpPr>
        <p:spPr>
          <a:xfrm>
            <a:off x="6096000" y="0"/>
            <a:ext cx="6096000" cy="3429000"/>
          </a:xfrm>
          <a:prstGeom prst="rect">
            <a:avLst/>
          </a:prstGeom>
        </p:spPr>
        <p:txBody>
          <a:bodyPr/>
          <a:lstStyle/>
          <a:p>
            <a:endParaRPr lang="ru-RU"/>
          </a:p>
        </p:txBody>
      </p:sp>
      <p:sp>
        <p:nvSpPr>
          <p:cNvPr id="10" name="Рисунок 13">
            <a:extLst>
              <a:ext uri="{FF2B5EF4-FFF2-40B4-BE49-F238E27FC236}">
                <a16:creationId xmlns:a16="http://schemas.microsoft.com/office/drawing/2014/main" id="{A78C02EE-664C-4A1D-B0F3-22F330CD7CF6}"/>
              </a:ext>
            </a:extLst>
          </p:cNvPr>
          <p:cNvSpPr>
            <a:spLocks noGrp="1"/>
          </p:cNvSpPr>
          <p:nvPr>
            <p:ph type="pic" sz="quarter" idx="12"/>
          </p:nvPr>
        </p:nvSpPr>
        <p:spPr>
          <a:xfrm>
            <a:off x="6078150" y="3429000"/>
            <a:ext cx="6096000" cy="3429000"/>
          </a:xfrm>
          <a:prstGeom prst="rect">
            <a:avLst/>
          </a:prstGeom>
        </p:spPr>
        <p:txBody>
          <a:bodyPr/>
          <a:lstStyle/>
          <a:p>
            <a:endParaRPr lang="ru-RU"/>
          </a:p>
        </p:txBody>
      </p:sp>
    </p:spTree>
    <p:extLst>
      <p:ext uri="{BB962C8B-B14F-4D97-AF65-F5344CB8AC3E}">
        <p14:creationId xmlns:p14="http://schemas.microsoft.com/office/powerpoint/2010/main" val="77268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3_Пользовательский макет">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A63AF58E-CCD9-4DE6-A7E2-26BDC09F1509}"/>
              </a:ext>
            </a:extLst>
          </p:cNvPr>
          <p:cNvSpPr/>
          <p:nvPr userDrawn="1"/>
        </p:nvSpPr>
        <p:spPr>
          <a:xfrm>
            <a:off x="-12000" y="0"/>
            <a:ext cx="1220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6">
            <a:extLst>
              <a:ext uri="{FF2B5EF4-FFF2-40B4-BE49-F238E27FC236}">
                <a16:creationId xmlns:a16="http://schemas.microsoft.com/office/drawing/2014/main" id="{4041BA97-BAD9-4001-9506-E11005E18490}"/>
              </a:ext>
            </a:extLst>
          </p:cNvPr>
          <p:cNvSpPr>
            <a:spLocks noGrp="1"/>
          </p:cNvSpPr>
          <p:nvPr>
            <p:ph type="title"/>
          </p:nvPr>
        </p:nvSpPr>
        <p:spPr>
          <a:xfrm>
            <a:off x="6471000" y="365125"/>
            <a:ext cx="5355000" cy="1325563"/>
          </a:xfrm>
          <a:prstGeom prst="rect">
            <a:avLst/>
          </a:prstGeom>
        </p:spPr>
        <p:txBody>
          <a:bodyPr/>
          <a:lstStyle>
            <a:lvl1pPr>
              <a:defRPr>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8" name="Текст 11">
            <a:extLst>
              <a:ext uri="{FF2B5EF4-FFF2-40B4-BE49-F238E27FC236}">
                <a16:creationId xmlns:a16="http://schemas.microsoft.com/office/drawing/2014/main" id="{224D964D-FD5B-48F5-8B18-EACAC6049227}"/>
              </a:ext>
            </a:extLst>
          </p:cNvPr>
          <p:cNvSpPr>
            <a:spLocks noGrp="1"/>
          </p:cNvSpPr>
          <p:nvPr>
            <p:ph type="body" sz="quarter" idx="10"/>
          </p:nvPr>
        </p:nvSpPr>
        <p:spPr>
          <a:xfrm>
            <a:off x="6370500" y="2055813"/>
            <a:ext cx="5535000" cy="4005000"/>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9" name="Рисунок 13">
            <a:extLst>
              <a:ext uri="{FF2B5EF4-FFF2-40B4-BE49-F238E27FC236}">
                <a16:creationId xmlns:a16="http://schemas.microsoft.com/office/drawing/2014/main" id="{0968D1FC-F3F0-4639-B792-7BE61FFEF58C}"/>
              </a:ext>
            </a:extLst>
          </p:cNvPr>
          <p:cNvSpPr>
            <a:spLocks noGrp="1"/>
          </p:cNvSpPr>
          <p:nvPr>
            <p:ph type="pic" sz="quarter" idx="11"/>
          </p:nvPr>
        </p:nvSpPr>
        <p:spPr>
          <a:xfrm>
            <a:off x="-12000" y="0"/>
            <a:ext cx="6096000" cy="6858000"/>
          </a:xfrm>
          <a:prstGeom prst="rect">
            <a:avLst/>
          </a:prstGeom>
        </p:spPr>
        <p:txBody>
          <a:bodyPr/>
          <a:lstStyle/>
          <a:p>
            <a:endParaRPr lang="ru-RU"/>
          </a:p>
        </p:txBody>
      </p:sp>
    </p:spTree>
    <p:extLst>
      <p:ext uri="{BB962C8B-B14F-4D97-AF65-F5344CB8AC3E}">
        <p14:creationId xmlns:p14="http://schemas.microsoft.com/office/powerpoint/2010/main" val="2833671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4_Пользовательский макет">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A63AF58E-CCD9-4DE6-A7E2-26BDC09F1509}"/>
              </a:ext>
            </a:extLst>
          </p:cNvPr>
          <p:cNvSpPr/>
          <p:nvPr userDrawn="1"/>
        </p:nvSpPr>
        <p:spPr>
          <a:xfrm>
            <a:off x="-12000" y="0"/>
            <a:ext cx="1220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6">
            <a:extLst>
              <a:ext uri="{FF2B5EF4-FFF2-40B4-BE49-F238E27FC236}">
                <a16:creationId xmlns:a16="http://schemas.microsoft.com/office/drawing/2014/main" id="{4041BA97-BAD9-4001-9506-E11005E18490}"/>
              </a:ext>
            </a:extLst>
          </p:cNvPr>
          <p:cNvSpPr>
            <a:spLocks noGrp="1"/>
          </p:cNvSpPr>
          <p:nvPr>
            <p:ph type="title"/>
          </p:nvPr>
        </p:nvSpPr>
        <p:spPr>
          <a:xfrm>
            <a:off x="6471000" y="365125"/>
            <a:ext cx="5355000" cy="1325563"/>
          </a:xfrm>
          <a:prstGeom prst="rect">
            <a:avLst/>
          </a:prstGeom>
        </p:spPr>
        <p:txBody>
          <a:bodyPr/>
          <a:lstStyle>
            <a:lvl1pPr>
              <a:defRPr>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8" name="Текст 11">
            <a:extLst>
              <a:ext uri="{FF2B5EF4-FFF2-40B4-BE49-F238E27FC236}">
                <a16:creationId xmlns:a16="http://schemas.microsoft.com/office/drawing/2014/main" id="{224D964D-FD5B-48F5-8B18-EACAC6049227}"/>
              </a:ext>
            </a:extLst>
          </p:cNvPr>
          <p:cNvSpPr>
            <a:spLocks noGrp="1"/>
          </p:cNvSpPr>
          <p:nvPr>
            <p:ph type="body" sz="quarter" idx="10"/>
          </p:nvPr>
        </p:nvSpPr>
        <p:spPr>
          <a:xfrm>
            <a:off x="6370500" y="2055813"/>
            <a:ext cx="5535000" cy="4005000"/>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9" name="Рисунок 13">
            <a:extLst>
              <a:ext uri="{FF2B5EF4-FFF2-40B4-BE49-F238E27FC236}">
                <a16:creationId xmlns:a16="http://schemas.microsoft.com/office/drawing/2014/main" id="{0968D1FC-F3F0-4639-B792-7BE61FFEF58C}"/>
              </a:ext>
            </a:extLst>
          </p:cNvPr>
          <p:cNvSpPr>
            <a:spLocks noGrp="1"/>
          </p:cNvSpPr>
          <p:nvPr>
            <p:ph type="pic" sz="quarter" idx="11"/>
          </p:nvPr>
        </p:nvSpPr>
        <p:spPr>
          <a:xfrm>
            <a:off x="-12000" y="0"/>
            <a:ext cx="6096000" cy="3429000"/>
          </a:xfrm>
          <a:prstGeom prst="rect">
            <a:avLst/>
          </a:prstGeom>
        </p:spPr>
        <p:txBody>
          <a:bodyPr/>
          <a:lstStyle/>
          <a:p>
            <a:endParaRPr lang="ru-RU"/>
          </a:p>
        </p:txBody>
      </p:sp>
      <p:sp>
        <p:nvSpPr>
          <p:cNvPr id="10" name="Рисунок 13">
            <a:extLst>
              <a:ext uri="{FF2B5EF4-FFF2-40B4-BE49-F238E27FC236}">
                <a16:creationId xmlns:a16="http://schemas.microsoft.com/office/drawing/2014/main" id="{423D7D14-B564-4537-BFF3-89A959F44396}"/>
              </a:ext>
            </a:extLst>
          </p:cNvPr>
          <p:cNvSpPr>
            <a:spLocks noGrp="1"/>
          </p:cNvSpPr>
          <p:nvPr>
            <p:ph type="pic" sz="quarter" idx="12"/>
          </p:nvPr>
        </p:nvSpPr>
        <p:spPr>
          <a:xfrm>
            <a:off x="-12000" y="3436937"/>
            <a:ext cx="6096000" cy="3429000"/>
          </a:xfrm>
          <a:prstGeom prst="rect">
            <a:avLst/>
          </a:prstGeom>
        </p:spPr>
        <p:txBody>
          <a:bodyPr/>
          <a:lstStyle/>
          <a:p>
            <a:endParaRPr lang="ru-RU"/>
          </a:p>
        </p:txBody>
      </p:sp>
    </p:spTree>
    <p:extLst>
      <p:ext uri="{BB962C8B-B14F-4D97-AF65-F5344CB8AC3E}">
        <p14:creationId xmlns:p14="http://schemas.microsoft.com/office/powerpoint/2010/main" val="168883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Пользовательский макет">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A63AF58E-CCD9-4DE6-A7E2-26BDC09F1509}"/>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6">
            <a:extLst>
              <a:ext uri="{FF2B5EF4-FFF2-40B4-BE49-F238E27FC236}">
                <a16:creationId xmlns:a16="http://schemas.microsoft.com/office/drawing/2014/main" id="{4041BA97-BAD9-4001-9506-E11005E18490}"/>
              </a:ext>
            </a:extLst>
          </p:cNvPr>
          <p:cNvSpPr>
            <a:spLocks noGrp="1"/>
          </p:cNvSpPr>
          <p:nvPr>
            <p:ph type="title"/>
          </p:nvPr>
        </p:nvSpPr>
        <p:spPr>
          <a:xfrm>
            <a:off x="380999" y="365125"/>
            <a:ext cx="11475001" cy="1325563"/>
          </a:xfrm>
          <a:prstGeom prst="rect">
            <a:avLst/>
          </a:prstGeom>
        </p:spPr>
        <p:txBody>
          <a:bodyPr/>
          <a:lstStyle>
            <a:lvl1pPr>
              <a:defRPr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8" name="Текст 11">
            <a:extLst>
              <a:ext uri="{FF2B5EF4-FFF2-40B4-BE49-F238E27FC236}">
                <a16:creationId xmlns:a16="http://schemas.microsoft.com/office/drawing/2014/main" id="{224D964D-FD5B-48F5-8B18-EACAC6049227}"/>
              </a:ext>
            </a:extLst>
          </p:cNvPr>
          <p:cNvSpPr>
            <a:spLocks noGrp="1"/>
          </p:cNvSpPr>
          <p:nvPr>
            <p:ph type="body" sz="quarter" idx="10"/>
          </p:nvPr>
        </p:nvSpPr>
        <p:spPr>
          <a:xfrm>
            <a:off x="280500" y="2055813"/>
            <a:ext cx="11575500" cy="4005000"/>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9" name="Прямоугольник 8">
            <a:extLst>
              <a:ext uri="{FF2B5EF4-FFF2-40B4-BE49-F238E27FC236}">
                <a16:creationId xmlns:a16="http://schemas.microsoft.com/office/drawing/2014/main" id="{7FEC13A4-E8E6-4536-BB0B-03DA7A1A8F7B}"/>
              </a:ext>
            </a:extLst>
          </p:cNvPr>
          <p:cNvSpPr/>
          <p:nvPr userDrawn="1"/>
        </p:nvSpPr>
        <p:spPr>
          <a:xfrm>
            <a:off x="-27750" y="1854000"/>
            <a:ext cx="6096000" cy="69438"/>
          </a:xfrm>
          <a:prstGeom prst="rect">
            <a:avLst/>
          </a:prstGeom>
          <a:solidFill>
            <a:srgbClr val="53A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73391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Пользовательский макет">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34AA6A93-D06D-4918-9B25-DDA3493DB4A7}"/>
              </a:ext>
            </a:extLst>
          </p:cNvPr>
          <p:cNvSpPr/>
          <p:nvPr userDrawn="1"/>
        </p:nvSpPr>
        <p:spPr>
          <a:xfrm>
            <a:off x="-1" y="-9184"/>
            <a:ext cx="12192001" cy="6867183"/>
          </a:xfrm>
          <a:prstGeom prst="rect">
            <a:avLst/>
          </a:prstGeom>
          <a:solidFill>
            <a:srgbClr val="246086">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mn-lt"/>
            </a:endParaRPr>
          </a:p>
        </p:txBody>
      </p:sp>
      <p:sp>
        <p:nvSpPr>
          <p:cNvPr id="7" name="Прямоугольник 6">
            <a:extLst>
              <a:ext uri="{FF2B5EF4-FFF2-40B4-BE49-F238E27FC236}">
                <a16:creationId xmlns:a16="http://schemas.microsoft.com/office/drawing/2014/main" id="{EBDE7DA0-E59A-4865-A07D-FFF8B680804C}"/>
              </a:ext>
            </a:extLst>
          </p:cNvPr>
          <p:cNvSpPr/>
          <p:nvPr userDrawn="1"/>
        </p:nvSpPr>
        <p:spPr>
          <a:xfrm>
            <a:off x="966000" y="2371500"/>
            <a:ext cx="10260000" cy="2115000"/>
          </a:xfrm>
          <a:prstGeom prst="rect">
            <a:avLst/>
          </a:prstGeom>
          <a:solidFill>
            <a:srgbClr val="1D284E">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mn-lt"/>
            </a:endParaRPr>
          </a:p>
        </p:txBody>
      </p:sp>
      <p:sp>
        <p:nvSpPr>
          <p:cNvPr id="8" name="Заголовок 11">
            <a:extLst>
              <a:ext uri="{FF2B5EF4-FFF2-40B4-BE49-F238E27FC236}">
                <a16:creationId xmlns:a16="http://schemas.microsoft.com/office/drawing/2014/main" id="{82FC1B94-B0B9-4B6A-8218-C8C00BEA1181}"/>
              </a:ext>
            </a:extLst>
          </p:cNvPr>
          <p:cNvSpPr>
            <a:spLocks noGrp="1"/>
          </p:cNvSpPr>
          <p:nvPr>
            <p:ph type="title"/>
          </p:nvPr>
        </p:nvSpPr>
        <p:spPr>
          <a:xfrm>
            <a:off x="1193400" y="2761625"/>
            <a:ext cx="9807600" cy="1325563"/>
          </a:xfrm>
          <a:prstGeom prst="rect">
            <a:avLst/>
          </a:prstGeom>
        </p:spPr>
        <p:txBody>
          <a:bodyPr>
            <a:normAutofit/>
          </a:bodyPr>
          <a:lstStyle>
            <a:lvl1pPr algn="ctr">
              <a:defRPr sz="5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Tree>
    <p:extLst>
      <p:ext uri="{BB962C8B-B14F-4D97-AF65-F5344CB8AC3E}">
        <p14:creationId xmlns:p14="http://schemas.microsoft.com/office/powerpoint/2010/main" val="1028310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DDFDD1-73D5-463D-B7B9-B39F7B2F61A3}"/>
              </a:ext>
            </a:extLst>
          </p:cNvPr>
          <p:cNvSpPr>
            <a:spLocks noGrp="1"/>
          </p:cNvSpPr>
          <p:nvPr>
            <p:ph type="title"/>
          </p:nvPr>
        </p:nvSpPr>
        <p:spPr>
          <a:xfrm>
            <a:off x="6146787" y="370235"/>
            <a:ext cx="5625000" cy="668887"/>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6" name="Прямоугольник 5">
            <a:extLst>
              <a:ext uri="{FF2B5EF4-FFF2-40B4-BE49-F238E27FC236}">
                <a16:creationId xmlns:a16="http://schemas.microsoft.com/office/drawing/2014/main" id="{CE1EF14B-4156-4532-A398-ABD8355C3859}"/>
              </a:ext>
            </a:extLst>
          </p:cNvPr>
          <p:cNvSpPr/>
          <p:nvPr userDrawn="1"/>
        </p:nvSpPr>
        <p:spPr>
          <a:xfrm>
            <a:off x="0" y="3429000"/>
            <a:ext cx="12192000" cy="343103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исунок 7">
            <a:extLst>
              <a:ext uri="{FF2B5EF4-FFF2-40B4-BE49-F238E27FC236}">
                <a16:creationId xmlns:a16="http://schemas.microsoft.com/office/drawing/2014/main" id="{D7A1320A-1390-44C8-9D96-457E4E8D51F6}"/>
              </a:ext>
            </a:extLst>
          </p:cNvPr>
          <p:cNvSpPr>
            <a:spLocks noGrp="1"/>
          </p:cNvSpPr>
          <p:nvPr>
            <p:ph type="pic" sz="quarter" idx="10"/>
          </p:nvPr>
        </p:nvSpPr>
        <p:spPr>
          <a:xfrm>
            <a:off x="426000" y="365125"/>
            <a:ext cx="5220737" cy="6127750"/>
          </a:xfrm>
          <a:prstGeom prst="rect">
            <a:avLst/>
          </a:prstGeom>
        </p:spPr>
        <p:txBody>
          <a:bodyPr/>
          <a:lstStyle/>
          <a:p>
            <a:endParaRPr lang="ru-RU"/>
          </a:p>
        </p:txBody>
      </p:sp>
      <p:sp>
        <p:nvSpPr>
          <p:cNvPr id="10" name="Текст 9">
            <a:extLst>
              <a:ext uri="{FF2B5EF4-FFF2-40B4-BE49-F238E27FC236}">
                <a16:creationId xmlns:a16="http://schemas.microsoft.com/office/drawing/2014/main" id="{398A2C93-7DAF-47FE-936C-C92361EFF2D1}"/>
              </a:ext>
            </a:extLst>
          </p:cNvPr>
          <p:cNvSpPr>
            <a:spLocks noGrp="1"/>
          </p:cNvSpPr>
          <p:nvPr>
            <p:ph type="body" sz="quarter" idx="11"/>
          </p:nvPr>
        </p:nvSpPr>
        <p:spPr>
          <a:xfrm>
            <a:off x="6146266" y="1309573"/>
            <a:ext cx="5625000" cy="2114550"/>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2252985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7_Пользовательский макет">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5A1764CA-5E79-41D7-B5C3-C4B8A4DD5D0B}"/>
              </a:ext>
            </a:extLst>
          </p:cNvPr>
          <p:cNvSpPr/>
          <p:nvPr userDrawn="1"/>
        </p:nvSpPr>
        <p:spPr>
          <a:xfrm>
            <a:off x="8976000" y="0"/>
            <a:ext cx="3216000" cy="6858000"/>
          </a:xfrm>
          <a:prstGeom prst="rect">
            <a:avLst/>
          </a:prstGeom>
          <a:solidFill>
            <a:srgbClr val="1D2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7" name="Рисунок 7">
            <a:extLst>
              <a:ext uri="{FF2B5EF4-FFF2-40B4-BE49-F238E27FC236}">
                <a16:creationId xmlns:a16="http://schemas.microsoft.com/office/drawing/2014/main" id="{EFB2C84D-D9EC-4777-8874-B38F8554B7AB}"/>
              </a:ext>
            </a:extLst>
          </p:cNvPr>
          <p:cNvSpPr>
            <a:spLocks noGrp="1"/>
          </p:cNvSpPr>
          <p:nvPr>
            <p:ph type="pic" sz="quarter" idx="10"/>
          </p:nvPr>
        </p:nvSpPr>
        <p:spPr>
          <a:xfrm>
            <a:off x="7266000" y="234000"/>
            <a:ext cx="4635001" cy="6390000"/>
          </a:xfrm>
          <a:prstGeom prst="rect">
            <a:avLst/>
          </a:prstGeom>
        </p:spPr>
        <p:txBody>
          <a:bodyPr/>
          <a:lstStyle>
            <a:lvl1pPr>
              <a:defRPr>
                <a:latin typeface="+mn-lt"/>
                <a:cs typeface="Arial" panose="020B0604020202020204" pitchFamily="34" charset="0"/>
              </a:defRPr>
            </a:lvl1pPr>
          </a:lstStyle>
          <a:p>
            <a:endParaRPr lang="ru-RU"/>
          </a:p>
        </p:txBody>
      </p:sp>
      <p:sp>
        <p:nvSpPr>
          <p:cNvPr id="8" name="Текст 9">
            <a:extLst>
              <a:ext uri="{FF2B5EF4-FFF2-40B4-BE49-F238E27FC236}">
                <a16:creationId xmlns:a16="http://schemas.microsoft.com/office/drawing/2014/main" id="{FA56100A-20DC-4083-AEEF-9487FCEF963D}"/>
              </a:ext>
            </a:extLst>
          </p:cNvPr>
          <p:cNvSpPr>
            <a:spLocks noGrp="1"/>
          </p:cNvSpPr>
          <p:nvPr>
            <p:ph type="body" sz="quarter" idx="11"/>
          </p:nvPr>
        </p:nvSpPr>
        <p:spPr>
          <a:xfrm>
            <a:off x="406148" y="2034000"/>
            <a:ext cx="6705600" cy="4432681"/>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lnSpc>
                <a:spcPct val="100000"/>
              </a:lnSpc>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9" name="Заголовок 12">
            <a:extLst>
              <a:ext uri="{FF2B5EF4-FFF2-40B4-BE49-F238E27FC236}">
                <a16:creationId xmlns:a16="http://schemas.microsoft.com/office/drawing/2014/main" id="{84A9E554-4AEF-4D4F-9F71-9A8F63835B20}"/>
              </a:ext>
            </a:extLst>
          </p:cNvPr>
          <p:cNvSpPr>
            <a:spLocks noGrp="1"/>
          </p:cNvSpPr>
          <p:nvPr>
            <p:ph type="title"/>
          </p:nvPr>
        </p:nvSpPr>
        <p:spPr>
          <a:xfrm>
            <a:off x="406148" y="365125"/>
            <a:ext cx="6705600" cy="1325563"/>
          </a:xfrm>
          <a:prstGeom prst="rect">
            <a:avLst/>
          </a:prstGeom>
        </p:spPr>
        <p:txBody>
          <a:bodyPr/>
          <a:lstStyle>
            <a:lvl1pPr>
              <a:defRPr b="1">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Tree>
    <p:extLst>
      <p:ext uri="{BB962C8B-B14F-4D97-AF65-F5344CB8AC3E}">
        <p14:creationId xmlns:p14="http://schemas.microsoft.com/office/powerpoint/2010/main" val="692461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8_Пользовательский макет">
    <p:spTree>
      <p:nvGrpSpPr>
        <p:cNvPr id="1" name=""/>
        <p:cNvGrpSpPr/>
        <p:nvPr/>
      </p:nvGrpSpPr>
      <p:grpSpPr>
        <a:xfrm>
          <a:off x="0" y="0"/>
          <a:ext cx="0" cy="0"/>
          <a:chOff x="0" y="0"/>
          <a:chExt cx="0" cy="0"/>
        </a:xfrm>
      </p:grpSpPr>
      <p:sp>
        <p:nvSpPr>
          <p:cNvPr id="6" name="Рисунок 7">
            <a:extLst>
              <a:ext uri="{FF2B5EF4-FFF2-40B4-BE49-F238E27FC236}">
                <a16:creationId xmlns:a16="http://schemas.microsoft.com/office/drawing/2014/main" id="{EFB2C84D-D9EC-4777-8874-B38F8554B7AB}"/>
              </a:ext>
            </a:extLst>
          </p:cNvPr>
          <p:cNvSpPr>
            <a:spLocks noGrp="1"/>
          </p:cNvSpPr>
          <p:nvPr>
            <p:ph type="pic" sz="quarter" idx="10"/>
          </p:nvPr>
        </p:nvSpPr>
        <p:spPr>
          <a:xfrm>
            <a:off x="471000" y="414000"/>
            <a:ext cx="4263549" cy="4432680"/>
          </a:xfrm>
          <a:prstGeom prst="rect">
            <a:avLst/>
          </a:prstGeom>
        </p:spPr>
        <p:txBody>
          <a:bodyPr/>
          <a:lstStyle>
            <a:lvl1pPr>
              <a:defRPr>
                <a:latin typeface="+mn-lt"/>
                <a:cs typeface="Arial" panose="020B0604020202020204" pitchFamily="34" charset="0"/>
              </a:defRPr>
            </a:lvl1pPr>
          </a:lstStyle>
          <a:p>
            <a:endParaRPr lang="ru-RU"/>
          </a:p>
        </p:txBody>
      </p:sp>
      <p:sp>
        <p:nvSpPr>
          <p:cNvPr id="7" name="Текст 9">
            <a:extLst>
              <a:ext uri="{FF2B5EF4-FFF2-40B4-BE49-F238E27FC236}">
                <a16:creationId xmlns:a16="http://schemas.microsoft.com/office/drawing/2014/main" id="{FA56100A-20DC-4083-AEEF-9487FCEF963D}"/>
              </a:ext>
            </a:extLst>
          </p:cNvPr>
          <p:cNvSpPr>
            <a:spLocks noGrp="1"/>
          </p:cNvSpPr>
          <p:nvPr>
            <p:ph type="body" sz="quarter" idx="11"/>
          </p:nvPr>
        </p:nvSpPr>
        <p:spPr>
          <a:xfrm>
            <a:off x="6654171" y="2124000"/>
            <a:ext cx="5246830" cy="4432681"/>
          </a:xfrm>
          <a:prstGeom prst="rect">
            <a:avLst/>
          </a:prstGeom>
        </p:spPr>
        <p:txBody>
          <a:bodyPr/>
          <a:lstStyle>
            <a:lvl1pPr>
              <a:lnSpc>
                <a:spcPct val="100000"/>
              </a:lnSpc>
              <a:defRPr>
                <a:latin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8" name="Заголовок 12">
            <a:extLst>
              <a:ext uri="{FF2B5EF4-FFF2-40B4-BE49-F238E27FC236}">
                <a16:creationId xmlns:a16="http://schemas.microsoft.com/office/drawing/2014/main" id="{84A9E554-4AEF-4D4F-9F71-9A8F63835B20}"/>
              </a:ext>
            </a:extLst>
          </p:cNvPr>
          <p:cNvSpPr>
            <a:spLocks noGrp="1"/>
          </p:cNvSpPr>
          <p:nvPr>
            <p:ph type="title"/>
          </p:nvPr>
        </p:nvSpPr>
        <p:spPr>
          <a:xfrm>
            <a:off x="6680999" y="414000"/>
            <a:ext cx="5220001" cy="1325563"/>
          </a:xfrm>
          <a:prstGeom prst="rect">
            <a:avLst/>
          </a:prstGeom>
        </p:spPr>
        <p:txBody>
          <a:bodyPr>
            <a:normAutofit/>
          </a:bodyPr>
          <a:lstStyle>
            <a:lvl1pPr>
              <a:defRPr sz="3600" b="1">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9" name="Рисунок 7">
            <a:extLst>
              <a:ext uri="{FF2B5EF4-FFF2-40B4-BE49-F238E27FC236}">
                <a16:creationId xmlns:a16="http://schemas.microsoft.com/office/drawing/2014/main" id="{BB29ED9D-CDAC-4808-BE7B-7CC3EE732C31}"/>
              </a:ext>
            </a:extLst>
          </p:cNvPr>
          <p:cNvSpPr>
            <a:spLocks noGrp="1"/>
          </p:cNvSpPr>
          <p:nvPr>
            <p:ph type="pic" sz="quarter" idx="12"/>
          </p:nvPr>
        </p:nvSpPr>
        <p:spPr>
          <a:xfrm>
            <a:off x="1832451" y="2124000"/>
            <a:ext cx="4263549" cy="4432680"/>
          </a:xfrm>
          <a:prstGeom prst="rect">
            <a:avLst/>
          </a:prstGeom>
        </p:spPr>
        <p:txBody>
          <a:bodyPr/>
          <a:lstStyle>
            <a:lvl1pPr>
              <a:defRPr>
                <a:latin typeface="+mn-lt"/>
                <a:cs typeface="Arial" panose="020B0604020202020204" pitchFamily="34" charset="0"/>
              </a:defRPr>
            </a:lvl1pPr>
          </a:lstStyle>
          <a:p>
            <a:endParaRPr lang="ru-RU"/>
          </a:p>
        </p:txBody>
      </p:sp>
    </p:spTree>
    <p:extLst>
      <p:ext uri="{BB962C8B-B14F-4D97-AF65-F5344CB8AC3E}">
        <p14:creationId xmlns:p14="http://schemas.microsoft.com/office/powerpoint/2010/main" val="3550668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Пользовательский макет">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83239D1A-830E-4511-8530-200C3758FF39}"/>
              </a:ext>
            </a:extLst>
          </p:cNvPr>
          <p:cNvSpPr/>
          <p:nvPr userDrawn="1"/>
        </p:nvSpPr>
        <p:spPr>
          <a:xfrm>
            <a:off x="263501" y="5467682"/>
            <a:ext cx="7047499" cy="1088999"/>
          </a:xfrm>
          <a:prstGeom prst="rect">
            <a:avLst/>
          </a:prstGeom>
          <a:solidFill>
            <a:srgbClr val="1D2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mn-lt"/>
              <a:cs typeface="Arial" panose="020B0604020202020204" pitchFamily="34" charset="0"/>
            </a:endParaRPr>
          </a:p>
        </p:txBody>
      </p:sp>
      <p:sp>
        <p:nvSpPr>
          <p:cNvPr id="7" name="Рисунок 7">
            <a:extLst>
              <a:ext uri="{FF2B5EF4-FFF2-40B4-BE49-F238E27FC236}">
                <a16:creationId xmlns:a16="http://schemas.microsoft.com/office/drawing/2014/main" id="{EFB2C84D-D9EC-4777-8874-B38F8554B7AB}"/>
              </a:ext>
            </a:extLst>
          </p:cNvPr>
          <p:cNvSpPr>
            <a:spLocks noGrp="1"/>
          </p:cNvSpPr>
          <p:nvPr>
            <p:ph type="pic" sz="quarter" idx="10"/>
          </p:nvPr>
        </p:nvSpPr>
        <p:spPr>
          <a:xfrm>
            <a:off x="471000" y="1944001"/>
            <a:ext cx="6582403" cy="4268698"/>
          </a:xfrm>
          <a:prstGeom prst="rect">
            <a:avLst/>
          </a:prstGeom>
        </p:spPr>
        <p:txBody>
          <a:bodyPr/>
          <a:lstStyle>
            <a:lvl1pPr>
              <a:defRPr>
                <a:latin typeface="+mn-lt"/>
                <a:cs typeface="Arial" panose="020B0604020202020204" pitchFamily="34" charset="0"/>
              </a:defRPr>
            </a:lvl1pPr>
          </a:lstStyle>
          <a:p>
            <a:endParaRPr lang="ru-RU" dirty="0"/>
          </a:p>
        </p:txBody>
      </p:sp>
      <p:sp>
        <p:nvSpPr>
          <p:cNvPr id="8" name="Заголовок 12">
            <a:extLst>
              <a:ext uri="{FF2B5EF4-FFF2-40B4-BE49-F238E27FC236}">
                <a16:creationId xmlns:a16="http://schemas.microsoft.com/office/drawing/2014/main" id="{84A9E554-4AEF-4D4F-9F71-9A8F63835B20}"/>
              </a:ext>
            </a:extLst>
          </p:cNvPr>
          <p:cNvSpPr>
            <a:spLocks noGrp="1"/>
          </p:cNvSpPr>
          <p:nvPr>
            <p:ph type="title"/>
          </p:nvPr>
        </p:nvSpPr>
        <p:spPr>
          <a:xfrm>
            <a:off x="263501" y="301319"/>
            <a:ext cx="7047499" cy="1325563"/>
          </a:xfrm>
          <a:prstGeom prst="rect">
            <a:avLst/>
          </a:prstGeom>
        </p:spPr>
        <p:txBody>
          <a:bodyPr/>
          <a:lstStyle>
            <a:lvl1pPr algn="ctr">
              <a:defRPr b="1">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9" name="Текст 9">
            <a:extLst>
              <a:ext uri="{FF2B5EF4-FFF2-40B4-BE49-F238E27FC236}">
                <a16:creationId xmlns:a16="http://schemas.microsoft.com/office/drawing/2014/main" id="{7FAEBC53-3853-4752-B109-1382391CD764}"/>
              </a:ext>
            </a:extLst>
          </p:cNvPr>
          <p:cNvSpPr>
            <a:spLocks noGrp="1"/>
          </p:cNvSpPr>
          <p:nvPr>
            <p:ph type="body" sz="quarter" idx="12"/>
          </p:nvPr>
        </p:nvSpPr>
        <p:spPr>
          <a:xfrm>
            <a:off x="7637451" y="301319"/>
            <a:ext cx="3970500" cy="5911379"/>
          </a:xfrm>
          <a:prstGeom prst="rect">
            <a:avLst/>
          </a:prstGeom>
        </p:spPr>
        <p:txBody>
          <a:bodyPr/>
          <a:lstStyle>
            <a:lvl1pPr>
              <a:lnSpc>
                <a:spcPct val="100000"/>
              </a:lnSpc>
              <a:defRPr>
                <a:latin typeface="Tahoma" panose="020B0604030504040204" pitchFamily="34" charset="0"/>
                <a:ea typeface="Tahoma" panose="020B0604030504040204" pitchFamily="34" charset="0"/>
                <a:cs typeface="Tahoma" panose="020B060403050404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r>
              <a:rPr lang="en-US" dirty="0"/>
              <a:t>a</a:t>
            </a:r>
            <a:endParaRPr lang="ru-RU" dirty="0"/>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2252181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0_Пользовательский макет">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5A1764CA-5E79-41D7-B5C3-C4B8A4DD5D0B}"/>
              </a:ext>
            </a:extLst>
          </p:cNvPr>
          <p:cNvSpPr/>
          <p:nvPr userDrawn="1"/>
        </p:nvSpPr>
        <p:spPr>
          <a:xfrm>
            <a:off x="8976000" y="0"/>
            <a:ext cx="3216000" cy="6858000"/>
          </a:xfrm>
          <a:prstGeom prst="rect">
            <a:avLst/>
          </a:prstGeom>
          <a:solidFill>
            <a:srgbClr val="1D2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7" name="Рисунок 7">
            <a:extLst>
              <a:ext uri="{FF2B5EF4-FFF2-40B4-BE49-F238E27FC236}">
                <a16:creationId xmlns:a16="http://schemas.microsoft.com/office/drawing/2014/main" id="{EFB2C84D-D9EC-4777-8874-B38F8554B7AB}"/>
              </a:ext>
            </a:extLst>
          </p:cNvPr>
          <p:cNvSpPr>
            <a:spLocks noGrp="1"/>
          </p:cNvSpPr>
          <p:nvPr>
            <p:ph type="pic" sz="quarter" idx="10"/>
          </p:nvPr>
        </p:nvSpPr>
        <p:spPr>
          <a:xfrm>
            <a:off x="7266000" y="346319"/>
            <a:ext cx="4635001" cy="3037681"/>
          </a:xfrm>
          <a:prstGeom prst="rect">
            <a:avLst/>
          </a:prstGeom>
        </p:spPr>
        <p:txBody>
          <a:bodyPr/>
          <a:lstStyle>
            <a:lvl1pPr>
              <a:defRPr>
                <a:latin typeface="+mn-lt"/>
                <a:cs typeface="Arial" panose="020B0604020202020204" pitchFamily="34" charset="0"/>
              </a:defRPr>
            </a:lvl1pPr>
          </a:lstStyle>
          <a:p>
            <a:endParaRPr lang="ru-RU"/>
          </a:p>
        </p:txBody>
      </p:sp>
      <p:sp>
        <p:nvSpPr>
          <p:cNvPr id="8" name="Текст 9">
            <a:extLst>
              <a:ext uri="{FF2B5EF4-FFF2-40B4-BE49-F238E27FC236}">
                <a16:creationId xmlns:a16="http://schemas.microsoft.com/office/drawing/2014/main" id="{FA56100A-20DC-4083-AEEF-9487FCEF963D}"/>
              </a:ext>
            </a:extLst>
          </p:cNvPr>
          <p:cNvSpPr>
            <a:spLocks noGrp="1"/>
          </p:cNvSpPr>
          <p:nvPr>
            <p:ph type="body" sz="quarter" idx="11"/>
          </p:nvPr>
        </p:nvSpPr>
        <p:spPr>
          <a:xfrm>
            <a:off x="406148" y="2034000"/>
            <a:ext cx="6705600" cy="2114999"/>
          </a:xfrm>
          <a:prstGeom prst="rect">
            <a:avLst/>
          </a:prstGeom>
        </p:spPr>
        <p:txBody>
          <a:bodyPr/>
          <a:lstStyle>
            <a:lvl1pPr>
              <a:lnSpc>
                <a:spcPct val="100000"/>
              </a:lnSpc>
              <a:defRPr>
                <a:latin typeface="Tahoma" panose="020B0604030504040204" pitchFamily="34" charset="0"/>
                <a:ea typeface="Tahoma" panose="020B0604030504040204" pitchFamily="34" charset="0"/>
                <a:cs typeface="Tahoma" panose="020B060403050404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9" name="Заголовок 12">
            <a:extLst>
              <a:ext uri="{FF2B5EF4-FFF2-40B4-BE49-F238E27FC236}">
                <a16:creationId xmlns:a16="http://schemas.microsoft.com/office/drawing/2014/main" id="{84A9E554-4AEF-4D4F-9F71-9A8F63835B20}"/>
              </a:ext>
            </a:extLst>
          </p:cNvPr>
          <p:cNvSpPr>
            <a:spLocks noGrp="1"/>
          </p:cNvSpPr>
          <p:nvPr>
            <p:ph type="title"/>
          </p:nvPr>
        </p:nvSpPr>
        <p:spPr>
          <a:xfrm>
            <a:off x="406148" y="365125"/>
            <a:ext cx="6705600" cy="1325563"/>
          </a:xfrm>
          <a:prstGeom prst="rect">
            <a:avLst/>
          </a:prstGeom>
        </p:spPr>
        <p:txBody>
          <a:bodyPr/>
          <a:lstStyle>
            <a:lvl1pPr>
              <a:defRPr b="1">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10" name="Рисунок 7">
            <a:extLst>
              <a:ext uri="{FF2B5EF4-FFF2-40B4-BE49-F238E27FC236}">
                <a16:creationId xmlns:a16="http://schemas.microsoft.com/office/drawing/2014/main" id="{33940538-1326-4C42-99A7-06766F78288C}"/>
              </a:ext>
            </a:extLst>
          </p:cNvPr>
          <p:cNvSpPr>
            <a:spLocks noGrp="1"/>
          </p:cNvSpPr>
          <p:nvPr>
            <p:ph type="pic" sz="quarter" idx="12"/>
          </p:nvPr>
        </p:nvSpPr>
        <p:spPr>
          <a:xfrm>
            <a:off x="7281936" y="3541318"/>
            <a:ext cx="4635001" cy="3037682"/>
          </a:xfrm>
          <a:prstGeom prst="rect">
            <a:avLst/>
          </a:prstGeom>
        </p:spPr>
        <p:txBody>
          <a:bodyPr/>
          <a:lstStyle>
            <a:lvl1pPr>
              <a:defRPr>
                <a:latin typeface="+mn-lt"/>
                <a:cs typeface="Arial" panose="020B0604020202020204" pitchFamily="34" charset="0"/>
              </a:defRPr>
            </a:lvl1pPr>
          </a:lstStyle>
          <a:p>
            <a:endParaRPr lang="ru-RU"/>
          </a:p>
        </p:txBody>
      </p:sp>
      <p:sp>
        <p:nvSpPr>
          <p:cNvPr id="11" name="Текст 9">
            <a:extLst>
              <a:ext uri="{FF2B5EF4-FFF2-40B4-BE49-F238E27FC236}">
                <a16:creationId xmlns:a16="http://schemas.microsoft.com/office/drawing/2014/main" id="{5E926142-FF87-471A-B783-9FD65D53B37F}"/>
              </a:ext>
            </a:extLst>
          </p:cNvPr>
          <p:cNvSpPr>
            <a:spLocks noGrp="1"/>
          </p:cNvSpPr>
          <p:nvPr>
            <p:ph type="body" sz="quarter" idx="13"/>
          </p:nvPr>
        </p:nvSpPr>
        <p:spPr>
          <a:xfrm>
            <a:off x="406148" y="4377876"/>
            <a:ext cx="6705600" cy="2114999"/>
          </a:xfrm>
          <a:prstGeom prst="rect">
            <a:avLst/>
          </a:prstGeom>
        </p:spPr>
        <p:txBody>
          <a:bodyPr/>
          <a:lstStyle>
            <a:lvl1pPr>
              <a:lnSpc>
                <a:spcPct val="100000"/>
              </a:lnSpc>
              <a:defRPr>
                <a:latin typeface="Tahoma" panose="020B0604030504040204" pitchFamily="34" charset="0"/>
                <a:ea typeface="Tahoma" panose="020B0604030504040204" pitchFamily="34" charset="0"/>
                <a:cs typeface="Tahoma" panose="020B060403050404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2441128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1_Пользовательский макет">
    <p:spTree>
      <p:nvGrpSpPr>
        <p:cNvPr id="1" name=""/>
        <p:cNvGrpSpPr/>
        <p:nvPr/>
      </p:nvGrpSpPr>
      <p:grpSpPr>
        <a:xfrm>
          <a:off x="0" y="0"/>
          <a:ext cx="0" cy="0"/>
          <a:chOff x="0" y="0"/>
          <a:chExt cx="0" cy="0"/>
        </a:xfrm>
      </p:grpSpPr>
      <p:sp>
        <p:nvSpPr>
          <p:cNvPr id="6" name="Заголовок 12">
            <a:extLst>
              <a:ext uri="{FF2B5EF4-FFF2-40B4-BE49-F238E27FC236}">
                <a16:creationId xmlns:a16="http://schemas.microsoft.com/office/drawing/2014/main" id="{84A9E554-4AEF-4D4F-9F71-9A8F63835B20}"/>
              </a:ext>
            </a:extLst>
          </p:cNvPr>
          <p:cNvSpPr>
            <a:spLocks noGrp="1"/>
          </p:cNvSpPr>
          <p:nvPr>
            <p:ph type="title"/>
          </p:nvPr>
        </p:nvSpPr>
        <p:spPr>
          <a:xfrm>
            <a:off x="2091000" y="301319"/>
            <a:ext cx="7047499" cy="922681"/>
          </a:xfrm>
          <a:prstGeom prst="rect">
            <a:avLst/>
          </a:prstGeom>
        </p:spPr>
        <p:txBody>
          <a:bodyPr>
            <a:normAutofit/>
          </a:bodyPr>
          <a:lstStyle>
            <a:lvl1pPr algn="ctr">
              <a:defRPr sz="4000" b="1">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15" name="Рисунок 14"/>
          <p:cNvSpPr>
            <a:spLocks noGrp="1"/>
          </p:cNvSpPr>
          <p:nvPr>
            <p:ph type="pic" sz="quarter" idx="11"/>
          </p:nvPr>
        </p:nvSpPr>
        <p:spPr>
          <a:xfrm>
            <a:off x="741163" y="3203712"/>
            <a:ext cx="3374837" cy="1665288"/>
          </a:xfrm>
          <a:prstGeom prst="rect">
            <a:avLst/>
          </a:prstGeom>
        </p:spPr>
        <p:txBody>
          <a:bodyPr/>
          <a:lstStyle>
            <a:lvl1pPr marL="0" indent="0">
              <a:buNone/>
              <a:defRPr/>
            </a:lvl1pPr>
          </a:lstStyle>
          <a:p>
            <a:endParaRPr lang="ru-RU" dirty="0"/>
          </a:p>
        </p:txBody>
      </p:sp>
      <p:sp>
        <p:nvSpPr>
          <p:cNvPr id="16" name="Рисунок 14"/>
          <p:cNvSpPr>
            <a:spLocks noGrp="1"/>
          </p:cNvSpPr>
          <p:nvPr>
            <p:ph type="pic" sz="quarter" idx="12"/>
          </p:nvPr>
        </p:nvSpPr>
        <p:spPr>
          <a:xfrm>
            <a:off x="4521163" y="3203712"/>
            <a:ext cx="3374837" cy="1665288"/>
          </a:xfrm>
          <a:prstGeom prst="rect">
            <a:avLst/>
          </a:prstGeom>
        </p:spPr>
        <p:txBody>
          <a:bodyPr/>
          <a:lstStyle/>
          <a:p>
            <a:endParaRPr lang="ru-RU"/>
          </a:p>
        </p:txBody>
      </p:sp>
      <p:sp>
        <p:nvSpPr>
          <p:cNvPr id="17" name="Рисунок 14"/>
          <p:cNvSpPr>
            <a:spLocks noGrp="1"/>
          </p:cNvSpPr>
          <p:nvPr>
            <p:ph type="pic" sz="quarter" idx="13"/>
          </p:nvPr>
        </p:nvSpPr>
        <p:spPr>
          <a:xfrm>
            <a:off x="8301163" y="3203712"/>
            <a:ext cx="3374837" cy="1665288"/>
          </a:xfrm>
          <a:prstGeom prst="rect">
            <a:avLst/>
          </a:prstGeom>
        </p:spPr>
        <p:txBody>
          <a:bodyPr/>
          <a:lstStyle/>
          <a:p>
            <a:endParaRPr lang="ru-RU"/>
          </a:p>
        </p:txBody>
      </p:sp>
      <p:sp>
        <p:nvSpPr>
          <p:cNvPr id="37" name="Текст 9">
            <a:extLst>
              <a:ext uri="{FF2B5EF4-FFF2-40B4-BE49-F238E27FC236}">
                <a16:creationId xmlns:a16="http://schemas.microsoft.com/office/drawing/2014/main" id="{398A2C93-7DAF-47FE-936C-C92361EFF2D1}"/>
              </a:ext>
            </a:extLst>
          </p:cNvPr>
          <p:cNvSpPr>
            <a:spLocks noGrp="1"/>
          </p:cNvSpPr>
          <p:nvPr>
            <p:ph type="body" sz="quarter" idx="20"/>
          </p:nvPr>
        </p:nvSpPr>
        <p:spPr>
          <a:xfrm>
            <a:off x="731906" y="5044183"/>
            <a:ext cx="3384094" cy="1534817"/>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0" name="Текст 9">
            <a:extLst>
              <a:ext uri="{FF2B5EF4-FFF2-40B4-BE49-F238E27FC236}">
                <a16:creationId xmlns:a16="http://schemas.microsoft.com/office/drawing/2014/main" id="{398A2C93-7DAF-47FE-936C-C92361EFF2D1}"/>
              </a:ext>
            </a:extLst>
          </p:cNvPr>
          <p:cNvSpPr>
            <a:spLocks noGrp="1"/>
          </p:cNvSpPr>
          <p:nvPr>
            <p:ph type="body" sz="quarter" idx="23"/>
          </p:nvPr>
        </p:nvSpPr>
        <p:spPr>
          <a:xfrm>
            <a:off x="741162" y="1314450"/>
            <a:ext cx="10664838" cy="1484550"/>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1" name="Текст 9">
            <a:extLst>
              <a:ext uri="{FF2B5EF4-FFF2-40B4-BE49-F238E27FC236}">
                <a16:creationId xmlns:a16="http://schemas.microsoft.com/office/drawing/2014/main" id="{398A2C93-7DAF-47FE-936C-C92361EFF2D1}"/>
              </a:ext>
            </a:extLst>
          </p:cNvPr>
          <p:cNvSpPr>
            <a:spLocks noGrp="1"/>
          </p:cNvSpPr>
          <p:nvPr>
            <p:ph type="body" sz="quarter" idx="24"/>
          </p:nvPr>
        </p:nvSpPr>
        <p:spPr>
          <a:xfrm>
            <a:off x="4521163" y="5044183"/>
            <a:ext cx="3384094" cy="1534817"/>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2" name="Текст 9">
            <a:extLst>
              <a:ext uri="{FF2B5EF4-FFF2-40B4-BE49-F238E27FC236}">
                <a16:creationId xmlns:a16="http://schemas.microsoft.com/office/drawing/2014/main" id="{398A2C93-7DAF-47FE-936C-C92361EFF2D1}"/>
              </a:ext>
            </a:extLst>
          </p:cNvPr>
          <p:cNvSpPr>
            <a:spLocks noGrp="1"/>
          </p:cNvSpPr>
          <p:nvPr>
            <p:ph type="body" sz="quarter" idx="25"/>
          </p:nvPr>
        </p:nvSpPr>
        <p:spPr>
          <a:xfrm>
            <a:off x="8291906" y="5044182"/>
            <a:ext cx="3384094" cy="1534817"/>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225040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2_Пользовательский макет">
    <p:spTree>
      <p:nvGrpSpPr>
        <p:cNvPr id="1" name=""/>
        <p:cNvGrpSpPr/>
        <p:nvPr/>
      </p:nvGrpSpPr>
      <p:grpSpPr>
        <a:xfrm>
          <a:off x="0" y="0"/>
          <a:ext cx="0" cy="0"/>
          <a:chOff x="0" y="0"/>
          <a:chExt cx="0" cy="0"/>
        </a:xfrm>
      </p:grpSpPr>
      <p:sp>
        <p:nvSpPr>
          <p:cNvPr id="3" name="Заголовок 12">
            <a:extLst>
              <a:ext uri="{FF2B5EF4-FFF2-40B4-BE49-F238E27FC236}">
                <a16:creationId xmlns:a16="http://schemas.microsoft.com/office/drawing/2014/main" id="{84A9E554-4AEF-4D4F-9F71-9A8F63835B20}"/>
              </a:ext>
            </a:extLst>
          </p:cNvPr>
          <p:cNvSpPr>
            <a:spLocks noGrp="1"/>
          </p:cNvSpPr>
          <p:nvPr>
            <p:ph type="title" hasCustomPrompt="1"/>
          </p:nvPr>
        </p:nvSpPr>
        <p:spPr>
          <a:xfrm>
            <a:off x="831001" y="864000"/>
            <a:ext cx="3195000" cy="1215000"/>
          </a:xfrm>
          <a:prstGeom prst="rect">
            <a:avLst/>
          </a:prstGeom>
        </p:spPr>
        <p:txBody>
          <a:bodyPr>
            <a:normAutofit/>
          </a:bodyPr>
          <a:lstStyle>
            <a:lvl1pPr algn="l">
              <a:defRPr sz="4000" b="1">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a:t>
            </a:r>
            <a:br>
              <a:rPr lang="en-US" dirty="0"/>
            </a:br>
            <a:r>
              <a:rPr lang="ru-RU" dirty="0"/>
              <a:t>заголовка</a:t>
            </a:r>
          </a:p>
        </p:txBody>
      </p:sp>
      <p:sp>
        <p:nvSpPr>
          <p:cNvPr id="5" name="Рисунок 14"/>
          <p:cNvSpPr>
            <a:spLocks noGrp="1"/>
          </p:cNvSpPr>
          <p:nvPr>
            <p:ph type="pic" sz="quarter" idx="11"/>
          </p:nvPr>
        </p:nvSpPr>
        <p:spPr>
          <a:xfrm>
            <a:off x="5826000" y="3339000"/>
            <a:ext cx="6366000" cy="3519000"/>
          </a:xfrm>
          <a:prstGeom prst="rect">
            <a:avLst/>
          </a:prstGeom>
        </p:spPr>
        <p:txBody>
          <a:bodyPr/>
          <a:lstStyle>
            <a:lvl1pPr marL="0" indent="0">
              <a:buNone/>
              <a:defRPr/>
            </a:lvl1pPr>
          </a:lstStyle>
          <a:p>
            <a:endParaRPr lang="ru-RU" dirty="0"/>
          </a:p>
        </p:txBody>
      </p:sp>
      <p:sp>
        <p:nvSpPr>
          <p:cNvPr id="11" name="Текст 9">
            <a:extLst>
              <a:ext uri="{FF2B5EF4-FFF2-40B4-BE49-F238E27FC236}">
                <a16:creationId xmlns:a16="http://schemas.microsoft.com/office/drawing/2014/main" id="{398A2C93-7DAF-47FE-936C-C92361EFF2D1}"/>
              </a:ext>
            </a:extLst>
          </p:cNvPr>
          <p:cNvSpPr>
            <a:spLocks noGrp="1"/>
          </p:cNvSpPr>
          <p:nvPr>
            <p:ph type="body" sz="quarter" idx="23"/>
          </p:nvPr>
        </p:nvSpPr>
        <p:spPr>
          <a:xfrm>
            <a:off x="836521" y="2596724"/>
            <a:ext cx="4674479" cy="3712275"/>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2" name="Текст 9">
            <a:extLst>
              <a:ext uri="{FF2B5EF4-FFF2-40B4-BE49-F238E27FC236}">
                <a16:creationId xmlns:a16="http://schemas.microsoft.com/office/drawing/2014/main" id="{398A2C93-7DAF-47FE-936C-C92361EFF2D1}"/>
              </a:ext>
            </a:extLst>
          </p:cNvPr>
          <p:cNvSpPr>
            <a:spLocks noGrp="1"/>
          </p:cNvSpPr>
          <p:nvPr>
            <p:ph type="body" sz="quarter" idx="24"/>
          </p:nvPr>
        </p:nvSpPr>
        <p:spPr>
          <a:xfrm>
            <a:off x="5826000" y="864001"/>
            <a:ext cx="2745000" cy="2250000"/>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3" name="Текст 9">
            <a:extLst>
              <a:ext uri="{FF2B5EF4-FFF2-40B4-BE49-F238E27FC236}">
                <a16:creationId xmlns:a16="http://schemas.microsoft.com/office/drawing/2014/main" id="{398A2C93-7DAF-47FE-936C-C92361EFF2D1}"/>
              </a:ext>
            </a:extLst>
          </p:cNvPr>
          <p:cNvSpPr>
            <a:spLocks noGrp="1"/>
          </p:cNvSpPr>
          <p:nvPr>
            <p:ph type="body" sz="quarter" idx="25"/>
          </p:nvPr>
        </p:nvSpPr>
        <p:spPr>
          <a:xfrm>
            <a:off x="8886000" y="864000"/>
            <a:ext cx="2745000" cy="2250000"/>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1463278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3_Пользовательский макет">
    <p:spTree>
      <p:nvGrpSpPr>
        <p:cNvPr id="1" name=""/>
        <p:cNvGrpSpPr/>
        <p:nvPr/>
      </p:nvGrpSpPr>
      <p:grpSpPr>
        <a:xfrm>
          <a:off x="0" y="0"/>
          <a:ext cx="0" cy="0"/>
          <a:chOff x="0" y="0"/>
          <a:chExt cx="0" cy="0"/>
        </a:xfrm>
      </p:grpSpPr>
      <p:sp>
        <p:nvSpPr>
          <p:cNvPr id="4" name="Заголовок 12">
            <a:extLst>
              <a:ext uri="{FF2B5EF4-FFF2-40B4-BE49-F238E27FC236}">
                <a16:creationId xmlns:a16="http://schemas.microsoft.com/office/drawing/2014/main" id="{84A9E554-4AEF-4D4F-9F71-9A8F63835B20}"/>
              </a:ext>
            </a:extLst>
          </p:cNvPr>
          <p:cNvSpPr>
            <a:spLocks noGrp="1"/>
          </p:cNvSpPr>
          <p:nvPr>
            <p:ph type="title"/>
          </p:nvPr>
        </p:nvSpPr>
        <p:spPr>
          <a:xfrm>
            <a:off x="696000" y="557521"/>
            <a:ext cx="5309513" cy="652681"/>
          </a:xfrm>
          <a:prstGeom prst="rect">
            <a:avLst/>
          </a:prstGeom>
        </p:spPr>
        <p:txBody>
          <a:bodyPr/>
          <a:lstStyle>
            <a:lvl1pPr algn="l">
              <a:defRPr sz="4000" b="1">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17" name="Заголовок 12">
            <a:extLst>
              <a:ext uri="{FF2B5EF4-FFF2-40B4-BE49-F238E27FC236}">
                <a16:creationId xmlns:a16="http://schemas.microsoft.com/office/drawing/2014/main" id="{84A9E554-4AEF-4D4F-9F71-9A8F63835B20}"/>
              </a:ext>
            </a:extLst>
          </p:cNvPr>
          <p:cNvSpPr txBox="1">
            <a:spLocks/>
          </p:cNvSpPr>
          <p:nvPr userDrawn="1"/>
        </p:nvSpPr>
        <p:spPr>
          <a:xfrm>
            <a:off x="514500" y="3968613"/>
            <a:ext cx="1294152" cy="2608156"/>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sz="20000" b="0" kern="1200" dirty="0">
                <a:solidFill>
                  <a:schemeClr val="bg1"/>
                </a:solidFill>
                <a:latin typeface="Arial" panose="020B0604020202020204" pitchFamily="34" charset="0"/>
                <a:ea typeface="Tahoma" panose="020B0604030504040204" pitchFamily="34" charset="0"/>
                <a:cs typeface="Arial" panose="020B0604020202020204" pitchFamily="34" charset="0"/>
              </a:rPr>
              <a:t>3</a:t>
            </a:r>
            <a:endParaRPr lang="ru-RU" sz="20000" b="0" dirty="0">
              <a:solidFill>
                <a:schemeClr val="bg1"/>
              </a:solidFill>
              <a:latin typeface="Arial" panose="020B0604020202020204" pitchFamily="34" charset="0"/>
              <a:cs typeface="Arial" panose="020B0604020202020204" pitchFamily="34" charset="0"/>
            </a:endParaRPr>
          </a:p>
        </p:txBody>
      </p:sp>
      <p:sp>
        <p:nvSpPr>
          <p:cNvPr id="23" name="Прямоугольник 22">
            <a:extLst>
              <a:ext uri="{FF2B5EF4-FFF2-40B4-BE49-F238E27FC236}">
                <a16:creationId xmlns:a16="http://schemas.microsoft.com/office/drawing/2014/main" id="{5A1764CA-5E79-41D7-B5C3-C4B8A4DD5D0B}"/>
              </a:ext>
            </a:extLst>
          </p:cNvPr>
          <p:cNvSpPr/>
          <p:nvPr userDrawn="1"/>
        </p:nvSpPr>
        <p:spPr>
          <a:xfrm>
            <a:off x="6052500" y="2040751"/>
            <a:ext cx="5227781" cy="20632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24" name="Прямоугольник 23">
            <a:extLst>
              <a:ext uri="{FF2B5EF4-FFF2-40B4-BE49-F238E27FC236}">
                <a16:creationId xmlns:a16="http://schemas.microsoft.com/office/drawing/2014/main" id="{5A1764CA-5E79-41D7-B5C3-C4B8A4DD5D0B}"/>
              </a:ext>
            </a:extLst>
          </p:cNvPr>
          <p:cNvSpPr/>
          <p:nvPr userDrawn="1"/>
        </p:nvSpPr>
        <p:spPr>
          <a:xfrm>
            <a:off x="696000" y="2040751"/>
            <a:ext cx="5175000" cy="2063249"/>
          </a:xfrm>
          <a:prstGeom prst="rect">
            <a:avLst/>
          </a:prstGeom>
          <a:solidFill>
            <a:srgbClr val="2C4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28" name="Текст 9">
            <a:extLst>
              <a:ext uri="{FF2B5EF4-FFF2-40B4-BE49-F238E27FC236}">
                <a16:creationId xmlns:a16="http://schemas.microsoft.com/office/drawing/2014/main" id="{398A2C93-7DAF-47FE-936C-C92361EFF2D1}"/>
              </a:ext>
            </a:extLst>
          </p:cNvPr>
          <p:cNvSpPr>
            <a:spLocks noGrp="1"/>
          </p:cNvSpPr>
          <p:nvPr>
            <p:ph type="body" sz="quarter" idx="24"/>
          </p:nvPr>
        </p:nvSpPr>
        <p:spPr>
          <a:xfrm>
            <a:off x="6455999" y="557520"/>
            <a:ext cx="4824281" cy="1071479"/>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29" name="Текст 9">
            <a:extLst>
              <a:ext uri="{FF2B5EF4-FFF2-40B4-BE49-F238E27FC236}">
                <a16:creationId xmlns:a16="http://schemas.microsoft.com/office/drawing/2014/main" id="{398A2C93-7DAF-47FE-936C-C92361EFF2D1}"/>
              </a:ext>
            </a:extLst>
          </p:cNvPr>
          <p:cNvSpPr>
            <a:spLocks noGrp="1"/>
          </p:cNvSpPr>
          <p:nvPr>
            <p:ph type="body" sz="quarter" idx="25"/>
          </p:nvPr>
        </p:nvSpPr>
        <p:spPr>
          <a:xfrm>
            <a:off x="2541001" y="2078999"/>
            <a:ext cx="3150000" cy="1889613"/>
          </a:xfrm>
          <a:prstGeom prst="rect">
            <a:avLst/>
          </a:prstGeom>
        </p:spPr>
        <p:txBody>
          <a:bodyPr/>
          <a:lstStyle>
            <a:lvl1pPr marL="0" indent="0">
              <a:buFontTx/>
              <a:buNone/>
              <a:defRPr>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latin typeface="Arial" panose="020B0604020202020204" pitchFamily="34" charset="0"/>
                <a:cs typeface="Arial" panose="020B0604020202020204" pitchFamily="34" charset="0"/>
              </a:defRPr>
            </a:lvl2pPr>
            <a:lvl3pPr marL="914400" indent="0">
              <a:buFontTx/>
              <a:buNone/>
              <a:defRPr>
                <a:solidFill>
                  <a:schemeClr val="bg1"/>
                </a:solidFill>
                <a:latin typeface="Arial" panose="020B0604020202020204" pitchFamily="34" charset="0"/>
                <a:cs typeface="Arial" panose="020B0604020202020204" pitchFamily="34" charset="0"/>
              </a:defRPr>
            </a:lvl3pPr>
            <a:lvl4pPr marL="1371600" indent="0">
              <a:buFontTx/>
              <a:buNone/>
              <a:defRPr>
                <a:solidFill>
                  <a:schemeClr val="bg1"/>
                </a:solidFill>
                <a:latin typeface="Arial" panose="020B0604020202020204" pitchFamily="34" charset="0"/>
                <a:cs typeface="Arial" panose="020B0604020202020204" pitchFamily="34" charset="0"/>
              </a:defRPr>
            </a:lvl4pPr>
            <a:lvl5pPr marL="1828800" indent="0">
              <a:buFontTx/>
              <a:buNone/>
              <a:defRPr>
                <a:solidFill>
                  <a:schemeClr val="bg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30" name="Текст 9">
            <a:extLst>
              <a:ext uri="{FF2B5EF4-FFF2-40B4-BE49-F238E27FC236}">
                <a16:creationId xmlns:a16="http://schemas.microsoft.com/office/drawing/2014/main" id="{398A2C93-7DAF-47FE-936C-C92361EFF2D1}"/>
              </a:ext>
            </a:extLst>
          </p:cNvPr>
          <p:cNvSpPr>
            <a:spLocks noGrp="1"/>
          </p:cNvSpPr>
          <p:nvPr>
            <p:ph type="body" sz="quarter" idx="26"/>
          </p:nvPr>
        </p:nvSpPr>
        <p:spPr>
          <a:xfrm>
            <a:off x="7941000" y="2085748"/>
            <a:ext cx="3150000" cy="1889613"/>
          </a:xfrm>
          <a:prstGeom prst="rect">
            <a:avLst/>
          </a:prstGeom>
        </p:spPr>
        <p:txBody>
          <a:bodyPr/>
          <a:lstStyle>
            <a:lvl1pPr marL="0" indent="0">
              <a:buFontTx/>
              <a:buNone/>
              <a:defRPr>
                <a:solidFill>
                  <a:schemeClr val="tx1"/>
                </a:solidFill>
                <a:latin typeface="Arial" panose="020B0604020202020204" pitchFamily="34" charset="0"/>
                <a:cs typeface="Arial" panose="020B0604020202020204" pitchFamily="34" charset="0"/>
              </a:defRPr>
            </a:lvl1pPr>
            <a:lvl2pPr marL="457200" indent="0">
              <a:buFontTx/>
              <a:buNone/>
              <a:defRPr>
                <a:solidFill>
                  <a:schemeClr val="tx1"/>
                </a:solidFill>
                <a:latin typeface="Arial" panose="020B0604020202020204" pitchFamily="34" charset="0"/>
                <a:cs typeface="Arial" panose="020B0604020202020204" pitchFamily="34" charset="0"/>
              </a:defRPr>
            </a:lvl2pPr>
            <a:lvl3pPr marL="914400" indent="0">
              <a:buFontTx/>
              <a:buNone/>
              <a:defRPr>
                <a:solidFill>
                  <a:schemeClr val="tx1"/>
                </a:solidFill>
                <a:latin typeface="Arial" panose="020B0604020202020204" pitchFamily="34" charset="0"/>
                <a:cs typeface="Arial" panose="020B0604020202020204" pitchFamily="34" charset="0"/>
              </a:defRPr>
            </a:lvl3pPr>
            <a:lvl4pPr marL="1371600" indent="0">
              <a:buFontTx/>
              <a:buNone/>
              <a:defRPr>
                <a:solidFill>
                  <a:schemeClr val="tx1"/>
                </a:solidFill>
                <a:latin typeface="Arial" panose="020B0604020202020204" pitchFamily="34" charset="0"/>
                <a:cs typeface="Arial" panose="020B0604020202020204" pitchFamily="34" charset="0"/>
              </a:defRPr>
            </a:lvl4pPr>
            <a:lvl5pPr marL="1828800" indent="0">
              <a:buFontTx/>
              <a:buNone/>
              <a:defRPr>
                <a:solidFill>
                  <a:schemeClr val="tx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31" name="Прямоугольник 30">
            <a:extLst>
              <a:ext uri="{FF2B5EF4-FFF2-40B4-BE49-F238E27FC236}">
                <a16:creationId xmlns:a16="http://schemas.microsoft.com/office/drawing/2014/main" id="{5A1764CA-5E79-41D7-B5C3-C4B8A4DD5D0B}"/>
              </a:ext>
            </a:extLst>
          </p:cNvPr>
          <p:cNvSpPr/>
          <p:nvPr userDrawn="1"/>
        </p:nvSpPr>
        <p:spPr>
          <a:xfrm>
            <a:off x="6052500" y="4322635"/>
            <a:ext cx="5227780" cy="2063249"/>
          </a:xfrm>
          <a:prstGeom prst="rect">
            <a:avLst/>
          </a:prstGeom>
          <a:solidFill>
            <a:srgbClr val="2C4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32" name="Текст 9">
            <a:extLst>
              <a:ext uri="{FF2B5EF4-FFF2-40B4-BE49-F238E27FC236}">
                <a16:creationId xmlns:a16="http://schemas.microsoft.com/office/drawing/2014/main" id="{398A2C93-7DAF-47FE-936C-C92361EFF2D1}"/>
              </a:ext>
            </a:extLst>
          </p:cNvPr>
          <p:cNvSpPr>
            <a:spLocks noGrp="1"/>
          </p:cNvSpPr>
          <p:nvPr>
            <p:ph type="body" sz="quarter" idx="27"/>
          </p:nvPr>
        </p:nvSpPr>
        <p:spPr>
          <a:xfrm>
            <a:off x="7950281" y="4489522"/>
            <a:ext cx="3150000" cy="1889613"/>
          </a:xfrm>
          <a:prstGeom prst="rect">
            <a:avLst/>
          </a:prstGeom>
        </p:spPr>
        <p:txBody>
          <a:bodyPr/>
          <a:lstStyle>
            <a:lvl1pPr marL="0" indent="0">
              <a:buFontTx/>
              <a:buNone/>
              <a:defRPr>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latin typeface="Arial" panose="020B0604020202020204" pitchFamily="34" charset="0"/>
                <a:cs typeface="Arial" panose="020B0604020202020204" pitchFamily="34" charset="0"/>
              </a:defRPr>
            </a:lvl2pPr>
            <a:lvl3pPr marL="914400" indent="0">
              <a:buFontTx/>
              <a:buNone/>
              <a:defRPr>
                <a:solidFill>
                  <a:schemeClr val="bg1"/>
                </a:solidFill>
                <a:latin typeface="Arial" panose="020B0604020202020204" pitchFamily="34" charset="0"/>
                <a:cs typeface="Arial" panose="020B0604020202020204" pitchFamily="34" charset="0"/>
              </a:defRPr>
            </a:lvl3pPr>
            <a:lvl4pPr marL="1371600" indent="0">
              <a:buFontTx/>
              <a:buNone/>
              <a:defRPr>
                <a:solidFill>
                  <a:schemeClr val="bg1"/>
                </a:solidFill>
                <a:latin typeface="Arial" panose="020B0604020202020204" pitchFamily="34" charset="0"/>
                <a:cs typeface="Arial" panose="020B0604020202020204" pitchFamily="34" charset="0"/>
              </a:defRPr>
            </a:lvl4pPr>
            <a:lvl5pPr marL="1828800" indent="0">
              <a:buFontTx/>
              <a:buNone/>
              <a:defRPr>
                <a:solidFill>
                  <a:schemeClr val="bg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33" name="Прямоугольник 32">
            <a:extLst>
              <a:ext uri="{FF2B5EF4-FFF2-40B4-BE49-F238E27FC236}">
                <a16:creationId xmlns:a16="http://schemas.microsoft.com/office/drawing/2014/main" id="{5A1764CA-5E79-41D7-B5C3-C4B8A4DD5D0B}"/>
              </a:ext>
            </a:extLst>
          </p:cNvPr>
          <p:cNvSpPr/>
          <p:nvPr userDrawn="1"/>
        </p:nvSpPr>
        <p:spPr>
          <a:xfrm>
            <a:off x="696001" y="4315886"/>
            <a:ext cx="5175000" cy="20632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34" name="Текст 9">
            <a:extLst>
              <a:ext uri="{FF2B5EF4-FFF2-40B4-BE49-F238E27FC236}">
                <a16:creationId xmlns:a16="http://schemas.microsoft.com/office/drawing/2014/main" id="{398A2C93-7DAF-47FE-936C-C92361EFF2D1}"/>
              </a:ext>
            </a:extLst>
          </p:cNvPr>
          <p:cNvSpPr>
            <a:spLocks noGrp="1"/>
          </p:cNvSpPr>
          <p:nvPr>
            <p:ph type="body" sz="quarter" idx="28"/>
          </p:nvPr>
        </p:nvSpPr>
        <p:spPr>
          <a:xfrm>
            <a:off x="2584500" y="4489522"/>
            <a:ext cx="3150000" cy="1889613"/>
          </a:xfrm>
          <a:prstGeom prst="rect">
            <a:avLst/>
          </a:prstGeom>
        </p:spPr>
        <p:txBody>
          <a:bodyPr/>
          <a:lstStyle>
            <a:lvl1pPr marL="0" indent="0">
              <a:buFontTx/>
              <a:buNone/>
              <a:defRPr>
                <a:solidFill>
                  <a:schemeClr val="tx1"/>
                </a:solidFill>
                <a:latin typeface="Arial" panose="020B0604020202020204" pitchFamily="34" charset="0"/>
                <a:cs typeface="Arial" panose="020B0604020202020204" pitchFamily="34" charset="0"/>
              </a:defRPr>
            </a:lvl1pPr>
            <a:lvl2pPr marL="457200" indent="0">
              <a:buFontTx/>
              <a:buNone/>
              <a:defRPr>
                <a:solidFill>
                  <a:schemeClr val="tx1"/>
                </a:solidFill>
                <a:latin typeface="Arial" panose="020B0604020202020204" pitchFamily="34" charset="0"/>
                <a:cs typeface="Arial" panose="020B0604020202020204" pitchFamily="34" charset="0"/>
              </a:defRPr>
            </a:lvl2pPr>
            <a:lvl3pPr marL="914400" indent="0">
              <a:buFontTx/>
              <a:buNone/>
              <a:defRPr>
                <a:solidFill>
                  <a:schemeClr val="tx1"/>
                </a:solidFill>
                <a:latin typeface="Arial" panose="020B0604020202020204" pitchFamily="34" charset="0"/>
                <a:cs typeface="Arial" panose="020B0604020202020204" pitchFamily="34" charset="0"/>
              </a:defRPr>
            </a:lvl3pPr>
            <a:lvl4pPr marL="1371600" indent="0">
              <a:buFontTx/>
              <a:buNone/>
              <a:defRPr>
                <a:solidFill>
                  <a:schemeClr val="tx1"/>
                </a:solidFill>
                <a:latin typeface="Arial" panose="020B0604020202020204" pitchFamily="34" charset="0"/>
                <a:cs typeface="Arial" panose="020B0604020202020204" pitchFamily="34" charset="0"/>
              </a:defRPr>
            </a:lvl4pPr>
            <a:lvl5pPr marL="1828800" indent="0">
              <a:buFontTx/>
              <a:buNone/>
              <a:defRPr>
                <a:solidFill>
                  <a:schemeClr val="tx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12627728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4_Пользовательский макет">
    <p:spTree>
      <p:nvGrpSpPr>
        <p:cNvPr id="1" name=""/>
        <p:cNvGrpSpPr/>
        <p:nvPr/>
      </p:nvGrpSpPr>
      <p:grpSpPr>
        <a:xfrm>
          <a:off x="0" y="0"/>
          <a:ext cx="0" cy="0"/>
          <a:chOff x="0" y="0"/>
          <a:chExt cx="0" cy="0"/>
        </a:xfrm>
      </p:grpSpPr>
      <p:sp>
        <p:nvSpPr>
          <p:cNvPr id="3" name="Заголовок 12">
            <a:extLst>
              <a:ext uri="{FF2B5EF4-FFF2-40B4-BE49-F238E27FC236}">
                <a16:creationId xmlns:a16="http://schemas.microsoft.com/office/drawing/2014/main" id="{84A9E554-4AEF-4D4F-9F71-9A8F63835B20}"/>
              </a:ext>
            </a:extLst>
          </p:cNvPr>
          <p:cNvSpPr>
            <a:spLocks noGrp="1"/>
          </p:cNvSpPr>
          <p:nvPr>
            <p:ph type="title"/>
          </p:nvPr>
        </p:nvSpPr>
        <p:spPr>
          <a:xfrm>
            <a:off x="6456000" y="557521"/>
            <a:ext cx="5309513" cy="652681"/>
          </a:xfrm>
          <a:prstGeom prst="rect">
            <a:avLst/>
          </a:prstGeom>
        </p:spPr>
        <p:txBody>
          <a:bodyPr/>
          <a:lstStyle>
            <a:lvl1pPr algn="l">
              <a:defRPr sz="4000" b="1">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4" name="Прямоугольник 3">
            <a:extLst>
              <a:ext uri="{FF2B5EF4-FFF2-40B4-BE49-F238E27FC236}">
                <a16:creationId xmlns:a16="http://schemas.microsoft.com/office/drawing/2014/main" id="{5A1764CA-5E79-41D7-B5C3-C4B8A4DD5D0B}"/>
              </a:ext>
            </a:extLst>
          </p:cNvPr>
          <p:cNvSpPr/>
          <p:nvPr userDrawn="1"/>
        </p:nvSpPr>
        <p:spPr>
          <a:xfrm>
            <a:off x="0" y="557521"/>
            <a:ext cx="5871000" cy="2511479"/>
          </a:xfrm>
          <a:prstGeom prst="rect">
            <a:avLst/>
          </a:prstGeom>
          <a:solidFill>
            <a:srgbClr val="2C4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5" name="Текст 9">
            <a:extLst>
              <a:ext uri="{FF2B5EF4-FFF2-40B4-BE49-F238E27FC236}">
                <a16:creationId xmlns:a16="http://schemas.microsoft.com/office/drawing/2014/main" id="{398A2C93-7DAF-47FE-936C-C92361EFF2D1}"/>
              </a:ext>
            </a:extLst>
          </p:cNvPr>
          <p:cNvSpPr>
            <a:spLocks noGrp="1"/>
          </p:cNvSpPr>
          <p:nvPr>
            <p:ph type="body" sz="quarter" idx="25"/>
          </p:nvPr>
        </p:nvSpPr>
        <p:spPr>
          <a:xfrm>
            <a:off x="471000" y="774001"/>
            <a:ext cx="5085000" cy="2564999"/>
          </a:xfrm>
          <a:prstGeom prst="rect">
            <a:avLst/>
          </a:prstGeom>
        </p:spPr>
        <p:txBody>
          <a:bodyPr/>
          <a:lstStyle>
            <a:lvl1pPr marL="0" indent="0">
              <a:buFontTx/>
              <a:buNone/>
              <a:defRPr>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latin typeface="Arial" panose="020B0604020202020204" pitchFamily="34" charset="0"/>
                <a:cs typeface="Arial" panose="020B0604020202020204" pitchFamily="34" charset="0"/>
              </a:defRPr>
            </a:lvl2pPr>
            <a:lvl3pPr marL="914400" indent="0">
              <a:buFontTx/>
              <a:buNone/>
              <a:defRPr>
                <a:solidFill>
                  <a:schemeClr val="bg1"/>
                </a:solidFill>
                <a:latin typeface="Arial" panose="020B0604020202020204" pitchFamily="34" charset="0"/>
                <a:cs typeface="Arial" panose="020B0604020202020204" pitchFamily="34" charset="0"/>
              </a:defRPr>
            </a:lvl3pPr>
            <a:lvl4pPr marL="1371600" indent="0">
              <a:buFontTx/>
              <a:buNone/>
              <a:defRPr>
                <a:solidFill>
                  <a:schemeClr val="bg1"/>
                </a:solidFill>
                <a:latin typeface="Arial" panose="020B0604020202020204" pitchFamily="34" charset="0"/>
                <a:cs typeface="Arial" panose="020B0604020202020204" pitchFamily="34" charset="0"/>
              </a:defRPr>
            </a:lvl4pPr>
            <a:lvl5pPr marL="1828800" indent="0">
              <a:buFontTx/>
              <a:buNone/>
              <a:defRPr>
                <a:solidFill>
                  <a:schemeClr val="bg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Рисунок 14"/>
          <p:cNvSpPr>
            <a:spLocks noGrp="1"/>
          </p:cNvSpPr>
          <p:nvPr>
            <p:ph type="pic" sz="quarter" idx="11"/>
          </p:nvPr>
        </p:nvSpPr>
        <p:spPr>
          <a:xfrm>
            <a:off x="0" y="3806521"/>
            <a:ext cx="5868120" cy="3051479"/>
          </a:xfrm>
          <a:prstGeom prst="rect">
            <a:avLst/>
          </a:prstGeom>
        </p:spPr>
        <p:txBody>
          <a:bodyPr/>
          <a:lstStyle>
            <a:lvl1pPr marL="0" indent="0">
              <a:buNone/>
              <a:defRPr/>
            </a:lvl1pPr>
          </a:lstStyle>
          <a:p>
            <a:endParaRPr lang="ru-RU" dirty="0"/>
          </a:p>
        </p:txBody>
      </p:sp>
      <p:sp>
        <p:nvSpPr>
          <p:cNvPr id="7" name="Текст 9">
            <a:extLst>
              <a:ext uri="{FF2B5EF4-FFF2-40B4-BE49-F238E27FC236}">
                <a16:creationId xmlns:a16="http://schemas.microsoft.com/office/drawing/2014/main" id="{398A2C93-7DAF-47FE-936C-C92361EFF2D1}"/>
              </a:ext>
            </a:extLst>
          </p:cNvPr>
          <p:cNvSpPr>
            <a:spLocks noGrp="1"/>
          </p:cNvSpPr>
          <p:nvPr>
            <p:ph type="body" sz="quarter" idx="24"/>
          </p:nvPr>
        </p:nvSpPr>
        <p:spPr>
          <a:xfrm>
            <a:off x="6455999" y="2048254"/>
            <a:ext cx="5309513" cy="1875746"/>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8" name="Текст 9">
            <a:extLst>
              <a:ext uri="{FF2B5EF4-FFF2-40B4-BE49-F238E27FC236}">
                <a16:creationId xmlns:a16="http://schemas.microsoft.com/office/drawing/2014/main" id="{398A2C93-7DAF-47FE-936C-C92361EFF2D1}"/>
              </a:ext>
            </a:extLst>
          </p:cNvPr>
          <p:cNvSpPr>
            <a:spLocks noGrp="1"/>
          </p:cNvSpPr>
          <p:nvPr>
            <p:ph type="body" sz="quarter" idx="26"/>
          </p:nvPr>
        </p:nvSpPr>
        <p:spPr>
          <a:xfrm>
            <a:off x="6455998" y="4194000"/>
            <a:ext cx="5309513" cy="1875746"/>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19087552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5_Пользовательский макет">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5A1764CA-5E79-41D7-B5C3-C4B8A4DD5D0B}"/>
              </a:ext>
            </a:extLst>
          </p:cNvPr>
          <p:cNvSpPr/>
          <p:nvPr userDrawn="1"/>
        </p:nvSpPr>
        <p:spPr>
          <a:xfrm>
            <a:off x="6052500" y="729001"/>
            <a:ext cx="5227781" cy="2056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4" name="Прямоугольник 3">
            <a:extLst>
              <a:ext uri="{FF2B5EF4-FFF2-40B4-BE49-F238E27FC236}">
                <a16:creationId xmlns:a16="http://schemas.microsoft.com/office/drawing/2014/main" id="{5A1764CA-5E79-41D7-B5C3-C4B8A4DD5D0B}"/>
              </a:ext>
            </a:extLst>
          </p:cNvPr>
          <p:cNvSpPr/>
          <p:nvPr userDrawn="1"/>
        </p:nvSpPr>
        <p:spPr>
          <a:xfrm>
            <a:off x="696000" y="729001"/>
            <a:ext cx="5175000" cy="2056500"/>
          </a:xfrm>
          <a:prstGeom prst="rect">
            <a:avLst/>
          </a:prstGeom>
          <a:solidFill>
            <a:srgbClr val="2C4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5" name="Текст 9">
            <a:extLst>
              <a:ext uri="{FF2B5EF4-FFF2-40B4-BE49-F238E27FC236}">
                <a16:creationId xmlns:a16="http://schemas.microsoft.com/office/drawing/2014/main" id="{398A2C93-7DAF-47FE-936C-C92361EFF2D1}"/>
              </a:ext>
            </a:extLst>
          </p:cNvPr>
          <p:cNvSpPr>
            <a:spLocks noGrp="1"/>
          </p:cNvSpPr>
          <p:nvPr>
            <p:ph type="body" sz="quarter" idx="25"/>
          </p:nvPr>
        </p:nvSpPr>
        <p:spPr>
          <a:xfrm>
            <a:off x="2541001" y="895887"/>
            <a:ext cx="3150000" cy="1723113"/>
          </a:xfrm>
          <a:prstGeom prst="rect">
            <a:avLst/>
          </a:prstGeom>
        </p:spPr>
        <p:txBody>
          <a:bodyPr/>
          <a:lstStyle>
            <a:lvl1pPr marL="0" indent="0">
              <a:buFontTx/>
              <a:buNone/>
              <a:defRPr>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latin typeface="Arial" panose="020B0604020202020204" pitchFamily="34" charset="0"/>
                <a:cs typeface="Arial" panose="020B0604020202020204" pitchFamily="34" charset="0"/>
              </a:defRPr>
            </a:lvl2pPr>
            <a:lvl3pPr marL="914400" indent="0">
              <a:buFontTx/>
              <a:buNone/>
              <a:defRPr>
                <a:solidFill>
                  <a:schemeClr val="bg1"/>
                </a:solidFill>
                <a:latin typeface="Arial" panose="020B0604020202020204" pitchFamily="34" charset="0"/>
                <a:cs typeface="Arial" panose="020B0604020202020204" pitchFamily="34" charset="0"/>
              </a:defRPr>
            </a:lvl3pPr>
            <a:lvl4pPr marL="1371600" indent="0">
              <a:buFontTx/>
              <a:buNone/>
              <a:defRPr>
                <a:solidFill>
                  <a:schemeClr val="bg1"/>
                </a:solidFill>
                <a:latin typeface="Arial" panose="020B0604020202020204" pitchFamily="34" charset="0"/>
                <a:cs typeface="Arial" panose="020B0604020202020204" pitchFamily="34" charset="0"/>
              </a:defRPr>
            </a:lvl4pPr>
            <a:lvl5pPr marL="1828800" indent="0">
              <a:buFontTx/>
              <a:buNone/>
              <a:defRPr>
                <a:solidFill>
                  <a:schemeClr val="bg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Текст 9">
            <a:extLst>
              <a:ext uri="{FF2B5EF4-FFF2-40B4-BE49-F238E27FC236}">
                <a16:creationId xmlns:a16="http://schemas.microsoft.com/office/drawing/2014/main" id="{398A2C93-7DAF-47FE-936C-C92361EFF2D1}"/>
              </a:ext>
            </a:extLst>
          </p:cNvPr>
          <p:cNvSpPr>
            <a:spLocks noGrp="1"/>
          </p:cNvSpPr>
          <p:nvPr>
            <p:ph type="body" sz="quarter" idx="26"/>
          </p:nvPr>
        </p:nvSpPr>
        <p:spPr>
          <a:xfrm>
            <a:off x="7941000" y="902637"/>
            <a:ext cx="3150000" cy="1716364"/>
          </a:xfrm>
          <a:prstGeom prst="rect">
            <a:avLst/>
          </a:prstGeom>
        </p:spPr>
        <p:txBody>
          <a:bodyPr/>
          <a:lstStyle>
            <a:lvl1pPr marL="0" indent="0">
              <a:buFontTx/>
              <a:buNone/>
              <a:defRPr>
                <a:solidFill>
                  <a:schemeClr val="tx1"/>
                </a:solidFill>
                <a:latin typeface="Arial" panose="020B0604020202020204" pitchFamily="34" charset="0"/>
                <a:cs typeface="Arial" panose="020B0604020202020204" pitchFamily="34" charset="0"/>
              </a:defRPr>
            </a:lvl1pPr>
            <a:lvl2pPr marL="457200" indent="0">
              <a:buFontTx/>
              <a:buNone/>
              <a:defRPr>
                <a:solidFill>
                  <a:schemeClr val="tx1"/>
                </a:solidFill>
                <a:latin typeface="Arial" panose="020B0604020202020204" pitchFamily="34" charset="0"/>
                <a:cs typeface="Arial" panose="020B0604020202020204" pitchFamily="34" charset="0"/>
              </a:defRPr>
            </a:lvl2pPr>
            <a:lvl3pPr marL="914400" indent="0">
              <a:buFontTx/>
              <a:buNone/>
              <a:defRPr>
                <a:solidFill>
                  <a:schemeClr val="tx1"/>
                </a:solidFill>
                <a:latin typeface="Arial" panose="020B0604020202020204" pitchFamily="34" charset="0"/>
                <a:cs typeface="Arial" panose="020B0604020202020204" pitchFamily="34" charset="0"/>
              </a:defRPr>
            </a:lvl3pPr>
            <a:lvl4pPr marL="1371600" indent="0">
              <a:buFontTx/>
              <a:buNone/>
              <a:defRPr>
                <a:solidFill>
                  <a:schemeClr val="tx1"/>
                </a:solidFill>
                <a:latin typeface="Arial" panose="020B0604020202020204" pitchFamily="34" charset="0"/>
                <a:cs typeface="Arial" panose="020B0604020202020204" pitchFamily="34" charset="0"/>
              </a:defRPr>
            </a:lvl4pPr>
            <a:lvl5pPr marL="1828800" indent="0">
              <a:buFontTx/>
              <a:buNone/>
              <a:defRPr>
                <a:solidFill>
                  <a:schemeClr val="tx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7" name="Рисунок 14"/>
          <p:cNvSpPr>
            <a:spLocks noGrp="1"/>
          </p:cNvSpPr>
          <p:nvPr>
            <p:ph type="pic" sz="quarter" idx="11"/>
          </p:nvPr>
        </p:nvSpPr>
        <p:spPr>
          <a:xfrm>
            <a:off x="696000" y="3024000"/>
            <a:ext cx="5175000" cy="3834000"/>
          </a:xfrm>
          <a:prstGeom prst="rect">
            <a:avLst/>
          </a:prstGeom>
        </p:spPr>
        <p:txBody>
          <a:bodyPr/>
          <a:lstStyle>
            <a:lvl1pPr marL="0" indent="0">
              <a:buNone/>
              <a:defRPr/>
            </a:lvl1pPr>
          </a:lstStyle>
          <a:p>
            <a:endParaRPr lang="ru-RU" dirty="0"/>
          </a:p>
        </p:txBody>
      </p:sp>
      <p:sp>
        <p:nvSpPr>
          <p:cNvPr id="8" name="Рисунок 14"/>
          <p:cNvSpPr>
            <a:spLocks noGrp="1"/>
          </p:cNvSpPr>
          <p:nvPr>
            <p:ph type="pic" sz="quarter" idx="27"/>
          </p:nvPr>
        </p:nvSpPr>
        <p:spPr>
          <a:xfrm>
            <a:off x="6078890" y="3024000"/>
            <a:ext cx="5175000" cy="3834000"/>
          </a:xfrm>
          <a:prstGeom prst="rect">
            <a:avLst/>
          </a:prstGeom>
        </p:spPr>
        <p:txBody>
          <a:bodyPr/>
          <a:lstStyle>
            <a:lvl1pPr marL="0" indent="0">
              <a:buNone/>
              <a:defRPr/>
            </a:lvl1pPr>
          </a:lstStyle>
          <a:p>
            <a:endParaRPr lang="ru-RU" dirty="0"/>
          </a:p>
        </p:txBody>
      </p:sp>
    </p:spTree>
    <p:extLst>
      <p:ext uri="{BB962C8B-B14F-4D97-AF65-F5344CB8AC3E}">
        <p14:creationId xmlns:p14="http://schemas.microsoft.com/office/powerpoint/2010/main" val="9882285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6_Пользовательский макет">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5A1764CA-5E79-41D7-B5C3-C4B8A4DD5D0B}"/>
              </a:ext>
            </a:extLst>
          </p:cNvPr>
          <p:cNvSpPr/>
          <p:nvPr userDrawn="1"/>
        </p:nvSpPr>
        <p:spPr>
          <a:xfrm>
            <a:off x="696000" y="5274000"/>
            <a:ext cx="3600000" cy="1584000"/>
          </a:xfrm>
          <a:prstGeom prst="rect">
            <a:avLst/>
          </a:prstGeom>
          <a:solidFill>
            <a:srgbClr val="1D2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4" name="Рисунок 14"/>
          <p:cNvSpPr>
            <a:spLocks noGrp="1"/>
          </p:cNvSpPr>
          <p:nvPr>
            <p:ph type="pic" sz="quarter" idx="11"/>
          </p:nvPr>
        </p:nvSpPr>
        <p:spPr>
          <a:xfrm>
            <a:off x="696000" y="1440290"/>
            <a:ext cx="3600000" cy="3825001"/>
          </a:xfrm>
          <a:prstGeom prst="rect">
            <a:avLst/>
          </a:prstGeom>
        </p:spPr>
        <p:txBody>
          <a:bodyPr/>
          <a:lstStyle>
            <a:lvl1pPr marL="0" indent="0">
              <a:buNone/>
              <a:defRPr/>
            </a:lvl1pPr>
          </a:lstStyle>
          <a:p>
            <a:endParaRPr lang="ru-RU" dirty="0"/>
          </a:p>
        </p:txBody>
      </p:sp>
      <p:sp>
        <p:nvSpPr>
          <p:cNvPr id="5" name="Рисунок 14"/>
          <p:cNvSpPr>
            <a:spLocks noGrp="1"/>
          </p:cNvSpPr>
          <p:nvPr>
            <p:ph type="pic" sz="quarter" idx="12"/>
          </p:nvPr>
        </p:nvSpPr>
        <p:spPr>
          <a:xfrm>
            <a:off x="4431000" y="1442313"/>
            <a:ext cx="2025000" cy="1851688"/>
          </a:xfrm>
          <a:prstGeom prst="rect">
            <a:avLst/>
          </a:prstGeom>
        </p:spPr>
        <p:txBody>
          <a:bodyPr/>
          <a:lstStyle>
            <a:lvl1pPr marL="0" indent="0">
              <a:buNone/>
              <a:defRPr/>
            </a:lvl1pPr>
          </a:lstStyle>
          <a:p>
            <a:endParaRPr lang="ru-RU" dirty="0"/>
          </a:p>
        </p:txBody>
      </p:sp>
      <p:sp>
        <p:nvSpPr>
          <p:cNvPr id="6" name="Рисунок 14"/>
          <p:cNvSpPr>
            <a:spLocks noGrp="1"/>
          </p:cNvSpPr>
          <p:nvPr>
            <p:ph type="pic" sz="quarter" idx="13"/>
          </p:nvPr>
        </p:nvSpPr>
        <p:spPr>
          <a:xfrm>
            <a:off x="4431000" y="3422312"/>
            <a:ext cx="2025000" cy="1851688"/>
          </a:xfrm>
          <a:prstGeom prst="rect">
            <a:avLst/>
          </a:prstGeom>
        </p:spPr>
        <p:txBody>
          <a:bodyPr/>
          <a:lstStyle>
            <a:lvl1pPr marL="0" indent="0">
              <a:buNone/>
              <a:defRPr/>
            </a:lvl1pPr>
          </a:lstStyle>
          <a:p>
            <a:endParaRPr lang="ru-RU" dirty="0"/>
          </a:p>
        </p:txBody>
      </p:sp>
      <p:sp>
        <p:nvSpPr>
          <p:cNvPr id="7" name="Прямоугольник 6">
            <a:extLst>
              <a:ext uri="{FF2B5EF4-FFF2-40B4-BE49-F238E27FC236}">
                <a16:creationId xmlns:a16="http://schemas.microsoft.com/office/drawing/2014/main" id="{5A1764CA-5E79-41D7-B5C3-C4B8A4DD5D0B}"/>
              </a:ext>
            </a:extLst>
          </p:cNvPr>
          <p:cNvSpPr/>
          <p:nvPr userDrawn="1"/>
        </p:nvSpPr>
        <p:spPr>
          <a:xfrm>
            <a:off x="4431000" y="0"/>
            <a:ext cx="2025000" cy="1440290"/>
          </a:xfrm>
          <a:prstGeom prst="rect">
            <a:avLst/>
          </a:prstGeom>
          <a:solidFill>
            <a:srgbClr val="2C4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8" name="Заголовок 12">
            <a:extLst>
              <a:ext uri="{FF2B5EF4-FFF2-40B4-BE49-F238E27FC236}">
                <a16:creationId xmlns:a16="http://schemas.microsoft.com/office/drawing/2014/main" id="{84A9E554-4AEF-4D4F-9F71-9A8F63835B20}"/>
              </a:ext>
            </a:extLst>
          </p:cNvPr>
          <p:cNvSpPr>
            <a:spLocks noGrp="1"/>
          </p:cNvSpPr>
          <p:nvPr>
            <p:ph type="title" hasCustomPrompt="1"/>
          </p:nvPr>
        </p:nvSpPr>
        <p:spPr>
          <a:xfrm>
            <a:off x="6456000" y="1457521"/>
            <a:ext cx="5309513" cy="1341479"/>
          </a:xfrm>
          <a:prstGeom prst="rect">
            <a:avLst/>
          </a:prstGeom>
        </p:spPr>
        <p:txBody>
          <a:bodyPr/>
          <a:lstStyle>
            <a:lvl1pPr algn="ctr">
              <a:defRPr sz="4000" b="1">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a:t>
            </a:r>
            <a:br>
              <a:rPr lang="ru-RU" dirty="0"/>
            </a:br>
            <a:r>
              <a:rPr lang="ru-RU" dirty="0"/>
              <a:t>заголовка</a:t>
            </a:r>
          </a:p>
        </p:txBody>
      </p:sp>
      <p:sp>
        <p:nvSpPr>
          <p:cNvPr id="9" name="Текст 9">
            <a:extLst>
              <a:ext uri="{FF2B5EF4-FFF2-40B4-BE49-F238E27FC236}">
                <a16:creationId xmlns:a16="http://schemas.microsoft.com/office/drawing/2014/main" id="{398A2C93-7DAF-47FE-936C-C92361EFF2D1}"/>
              </a:ext>
            </a:extLst>
          </p:cNvPr>
          <p:cNvSpPr>
            <a:spLocks noGrp="1"/>
          </p:cNvSpPr>
          <p:nvPr>
            <p:ph type="body" sz="quarter" idx="26"/>
          </p:nvPr>
        </p:nvSpPr>
        <p:spPr>
          <a:xfrm>
            <a:off x="6861001" y="3159000"/>
            <a:ext cx="4904512" cy="3150000"/>
          </a:xfrm>
          <a:prstGeom prst="rect">
            <a:avLst/>
          </a:prstGeom>
        </p:spPr>
        <p:txBody>
          <a:bodyPr/>
          <a:lstStyle>
            <a:lvl1pPr marL="0" indent="0">
              <a:buFontTx/>
              <a:buNone/>
              <a:defRPr>
                <a:solidFill>
                  <a:schemeClr val="tx1"/>
                </a:solidFill>
                <a:latin typeface="Arial" panose="020B0604020202020204" pitchFamily="34" charset="0"/>
                <a:cs typeface="Arial" panose="020B0604020202020204" pitchFamily="34" charset="0"/>
              </a:defRPr>
            </a:lvl1pPr>
            <a:lvl2pPr marL="457200" indent="0">
              <a:buFontTx/>
              <a:buNone/>
              <a:defRPr>
                <a:solidFill>
                  <a:schemeClr val="tx1"/>
                </a:solidFill>
                <a:latin typeface="Arial" panose="020B0604020202020204" pitchFamily="34" charset="0"/>
                <a:cs typeface="Arial" panose="020B0604020202020204" pitchFamily="34" charset="0"/>
              </a:defRPr>
            </a:lvl2pPr>
            <a:lvl3pPr marL="914400" indent="0">
              <a:buFontTx/>
              <a:buNone/>
              <a:defRPr>
                <a:solidFill>
                  <a:schemeClr val="tx1"/>
                </a:solidFill>
                <a:latin typeface="Arial" panose="020B0604020202020204" pitchFamily="34" charset="0"/>
                <a:cs typeface="Arial" panose="020B0604020202020204" pitchFamily="34" charset="0"/>
              </a:defRPr>
            </a:lvl3pPr>
            <a:lvl4pPr marL="1371600" indent="0">
              <a:buFontTx/>
              <a:buNone/>
              <a:defRPr>
                <a:solidFill>
                  <a:schemeClr val="tx1"/>
                </a:solidFill>
                <a:latin typeface="Arial" panose="020B0604020202020204" pitchFamily="34" charset="0"/>
                <a:cs typeface="Arial" panose="020B0604020202020204" pitchFamily="34" charset="0"/>
              </a:defRPr>
            </a:lvl4pPr>
            <a:lvl5pPr marL="1828800" indent="0">
              <a:buFontTx/>
              <a:buNone/>
              <a:defRPr>
                <a:solidFill>
                  <a:schemeClr val="tx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1395264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DDFDD1-73D5-463D-B7B9-B39F7B2F61A3}"/>
              </a:ext>
            </a:extLst>
          </p:cNvPr>
          <p:cNvSpPr>
            <a:spLocks noGrp="1"/>
          </p:cNvSpPr>
          <p:nvPr>
            <p:ph type="title"/>
          </p:nvPr>
        </p:nvSpPr>
        <p:spPr>
          <a:xfrm>
            <a:off x="469935" y="375112"/>
            <a:ext cx="5625000" cy="668887"/>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6" name="Прямоугольник 5">
            <a:extLst>
              <a:ext uri="{FF2B5EF4-FFF2-40B4-BE49-F238E27FC236}">
                <a16:creationId xmlns:a16="http://schemas.microsoft.com/office/drawing/2014/main" id="{CE1EF14B-4156-4532-A398-ABD8355C3859}"/>
              </a:ext>
            </a:extLst>
          </p:cNvPr>
          <p:cNvSpPr/>
          <p:nvPr userDrawn="1"/>
        </p:nvSpPr>
        <p:spPr>
          <a:xfrm>
            <a:off x="0" y="4149000"/>
            <a:ext cx="8976000" cy="2711032"/>
          </a:xfrm>
          <a:prstGeom prst="rect">
            <a:avLst/>
          </a:prstGeom>
          <a:solidFill>
            <a:srgbClr val="1D2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исунок 7">
            <a:extLst>
              <a:ext uri="{FF2B5EF4-FFF2-40B4-BE49-F238E27FC236}">
                <a16:creationId xmlns:a16="http://schemas.microsoft.com/office/drawing/2014/main" id="{D7A1320A-1390-44C8-9D96-457E4E8D51F6}"/>
              </a:ext>
            </a:extLst>
          </p:cNvPr>
          <p:cNvSpPr>
            <a:spLocks noGrp="1"/>
          </p:cNvSpPr>
          <p:nvPr>
            <p:ph type="pic" sz="quarter" idx="10"/>
          </p:nvPr>
        </p:nvSpPr>
        <p:spPr>
          <a:xfrm>
            <a:off x="6365631" y="375112"/>
            <a:ext cx="5220737" cy="6127750"/>
          </a:xfrm>
          <a:prstGeom prst="rect">
            <a:avLst/>
          </a:prstGeom>
        </p:spPr>
        <p:txBody>
          <a:bodyPr/>
          <a:lstStyle/>
          <a:p>
            <a:endParaRPr lang="ru-RU"/>
          </a:p>
        </p:txBody>
      </p:sp>
      <p:sp>
        <p:nvSpPr>
          <p:cNvPr id="10" name="Текст 9">
            <a:extLst>
              <a:ext uri="{FF2B5EF4-FFF2-40B4-BE49-F238E27FC236}">
                <a16:creationId xmlns:a16="http://schemas.microsoft.com/office/drawing/2014/main" id="{398A2C93-7DAF-47FE-936C-C92361EFF2D1}"/>
              </a:ext>
            </a:extLst>
          </p:cNvPr>
          <p:cNvSpPr>
            <a:spLocks noGrp="1"/>
          </p:cNvSpPr>
          <p:nvPr>
            <p:ph type="body" sz="quarter" idx="11"/>
          </p:nvPr>
        </p:nvSpPr>
        <p:spPr>
          <a:xfrm>
            <a:off x="469414" y="1314450"/>
            <a:ext cx="5625000" cy="2114550"/>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31437385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7_Пользовательский макет">
    <p:spTree>
      <p:nvGrpSpPr>
        <p:cNvPr id="1" name=""/>
        <p:cNvGrpSpPr/>
        <p:nvPr/>
      </p:nvGrpSpPr>
      <p:grpSpPr>
        <a:xfrm>
          <a:off x="0" y="0"/>
          <a:ext cx="0" cy="0"/>
          <a:chOff x="0" y="0"/>
          <a:chExt cx="0" cy="0"/>
        </a:xfrm>
      </p:grpSpPr>
      <p:sp>
        <p:nvSpPr>
          <p:cNvPr id="3" name="Рисунок 14"/>
          <p:cNvSpPr>
            <a:spLocks noGrp="1"/>
          </p:cNvSpPr>
          <p:nvPr>
            <p:ph type="pic" sz="quarter" idx="12"/>
          </p:nvPr>
        </p:nvSpPr>
        <p:spPr>
          <a:xfrm>
            <a:off x="8076000" y="578964"/>
            <a:ext cx="2496000" cy="2535036"/>
          </a:xfrm>
          <a:prstGeom prst="rect">
            <a:avLst/>
          </a:prstGeom>
        </p:spPr>
        <p:txBody>
          <a:bodyPr/>
          <a:lstStyle>
            <a:lvl1pPr marL="0" indent="0">
              <a:buNone/>
              <a:defRPr/>
            </a:lvl1pPr>
          </a:lstStyle>
          <a:p>
            <a:endParaRPr lang="ru-RU" dirty="0"/>
          </a:p>
        </p:txBody>
      </p:sp>
      <p:sp>
        <p:nvSpPr>
          <p:cNvPr id="8" name="Рисунок 14"/>
          <p:cNvSpPr>
            <a:spLocks noGrp="1"/>
          </p:cNvSpPr>
          <p:nvPr>
            <p:ph type="pic" sz="quarter" idx="13"/>
          </p:nvPr>
        </p:nvSpPr>
        <p:spPr>
          <a:xfrm>
            <a:off x="8076000" y="3339000"/>
            <a:ext cx="2496000" cy="2535036"/>
          </a:xfrm>
          <a:prstGeom prst="rect">
            <a:avLst/>
          </a:prstGeom>
        </p:spPr>
        <p:txBody>
          <a:bodyPr/>
          <a:lstStyle>
            <a:lvl1pPr marL="0" indent="0">
              <a:buNone/>
              <a:defRPr/>
            </a:lvl1pPr>
          </a:lstStyle>
          <a:p>
            <a:endParaRPr lang="ru-RU" dirty="0"/>
          </a:p>
        </p:txBody>
      </p:sp>
      <p:sp>
        <p:nvSpPr>
          <p:cNvPr id="9" name="Рисунок 14"/>
          <p:cNvSpPr>
            <a:spLocks noGrp="1"/>
          </p:cNvSpPr>
          <p:nvPr>
            <p:ph type="pic" sz="quarter" idx="14"/>
          </p:nvPr>
        </p:nvSpPr>
        <p:spPr>
          <a:xfrm>
            <a:off x="4611000" y="578964"/>
            <a:ext cx="2496000" cy="2535036"/>
          </a:xfrm>
          <a:prstGeom prst="rect">
            <a:avLst/>
          </a:prstGeom>
        </p:spPr>
        <p:txBody>
          <a:bodyPr/>
          <a:lstStyle>
            <a:lvl1pPr marL="0" indent="0">
              <a:buNone/>
              <a:defRPr/>
            </a:lvl1pPr>
          </a:lstStyle>
          <a:p>
            <a:endParaRPr lang="ru-RU" dirty="0"/>
          </a:p>
        </p:txBody>
      </p:sp>
      <p:sp>
        <p:nvSpPr>
          <p:cNvPr id="10" name="Рисунок 14"/>
          <p:cNvSpPr>
            <a:spLocks noGrp="1"/>
          </p:cNvSpPr>
          <p:nvPr>
            <p:ph type="pic" sz="quarter" idx="15"/>
          </p:nvPr>
        </p:nvSpPr>
        <p:spPr>
          <a:xfrm>
            <a:off x="4611000" y="3339000"/>
            <a:ext cx="2496000" cy="2535036"/>
          </a:xfrm>
          <a:prstGeom prst="rect">
            <a:avLst/>
          </a:prstGeom>
        </p:spPr>
        <p:txBody>
          <a:bodyPr/>
          <a:lstStyle>
            <a:lvl1pPr marL="0" indent="0">
              <a:buNone/>
              <a:defRPr/>
            </a:lvl1pPr>
          </a:lstStyle>
          <a:p>
            <a:endParaRPr lang="ru-RU" dirty="0"/>
          </a:p>
        </p:txBody>
      </p:sp>
      <p:sp>
        <p:nvSpPr>
          <p:cNvPr id="12" name="Заголовок 12">
            <a:extLst>
              <a:ext uri="{FF2B5EF4-FFF2-40B4-BE49-F238E27FC236}">
                <a16:creationId xmlns:a16="http://schemas.microsoft.com/office/drawing/2014/main" id="{84A9E554-4AEF-4D4F-9F71-9A8F63835B20}"/>
              </a:ext>
            </a:extLst>
          </p:cNvPr>
          <p:cNvSpPr>
            <a:spLocks noGrp="1"/>
          </p:cNvSpPr>
          <p:nvPr>
            <p:ph type="title" hasCustomPrompt="1"/>
          </p:nvPr>
        </p:nvSpPr>
        <p:spPr>
          <a:xfrm>
            <a:off x="831001" y="578964"/>
            <a:ext cx="3195000" cy="1215000"/>
          </a:xfrm>
          <a:prstGeom prst="rect">
            <a:avLst/>
          </a:prstGeom>
        </p:spPr>
        <p:txBody>
          <a:bodyPr>
            <a:normAutofit/>
          </a:bodyPr>
          <a:lstStyle>
            <a:lvl1pPr algn="l">
              <a:defRPr sz="4000" b="1">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a:t>
            </a:r>
            <a:br>
              <a:rPr lang="en-US" dirty="0"/>
            </a:br>
            <a:r>
              <a:rPr lang="ru-RU" dirty="0"/>
              <a:t>заголовка</a:t>
            </a:r>
          </a:p>
        </p:txBody>
      </p:sp>
      <p:sp>
        <p:nvSpPr>
          <p:cNvPr id="13" name="Текст 9">
            <a:extLst>
              <a:ext uri="{FF2B5EF4-FFF2-40B4-BE49-F238E27FC236}">
                <a16:creationId xmlns:a16="http://schemas.microsoft.com/office/drawing/2014/main" id="{398A2C93-7DAF-47FE-936C-C92361EFF2D1}"/>
              </a:ext>
            </a:extLst>
          </p:cNvPr>
          <p:cNvSpPr>
            <a:spLocks noGrp="1"/>
          </p:cNvSpPr>
          <p:nvPr>
            <p:ph type="body" sz="quarter" idx="24"/>
          </p:nvPr>
        </p:nvSpPr>
        <p:spPr>
          <a:xfrm>
            <a:off x="831001" y="2176126"/>
            <a:ext cx="3464999" cy="3697909"/>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5" name="Текст 9">
            <a:extLst>
              <a:ext uri="{FF2B5EF4-FFF2-40B4-BE49-F238E27FC236}">
                <a16:creationId xmlns:a16="http://schemas.microsoft.com/office/drawing/2014/main" id="{398A2C93-7DAF-47FE-936C-C92361EFF2D1}"/>
              </a:ext>
            </a:extLst>
          </p:cNvPr>
          <p:cNvSpPr>
            <a:spLocks noGrp="1"/>
          </p:cNvSpPr>
          <p:nvPr>
            <p:ph type="body" sz="quarter" idx="25"/>
          </p:nvPr>
        </p:nvSpPr>
        <p:spPr>
          <a:xfrm rot="16200000">
            <a:off x="6278368" y="4301402"/>
            <a:ext cx="2535036" cy="610229"/>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6" name="Текст 9">
            <a:extLst>
              <a:ext uri="{FF2B5EF4-FFF2-40B4-BE49-F238E27FC236}">
                <a16:creationId xmlns:a16="http://schemas.microsoft.com/office/drawing/2014/main" id="{398A2C93-7DAF-47FE-936C-C92361EFF2D1}"/>
              </a:ext>
            </a:extLst>
          </p:cNvPr>
          <p:cNvSpPr>
            <a:spLocks noGrp="1"/>
          </p:cNvSpPr>
          <p:nvPr>
            <p:ph type="body" sz="quarter" idx="26"/>
          </p:nvPr>
        </p:nvSpPr>
        <p:spPr>
          <a:xfrm rot="16200000">
            <a:off x="6315499" y="1541367"/>
            <a:ext cx="2535036" cy="610229"/>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7" name="Текст 9">
            <a:extLst>
              <a:ext uri="{FF2B5EF4-FFF2-40B4-BE49-F238E27FC236}">
                <a16:creationId xmlns:a16="http://schemas.microsoft.com/office/drawing/2014/main" id="{398A2C93-7DAF-47FE-936C-C92361EFF2D1}"/>
              </a:ext>
            </a:extLst>
          </p:cNvPr>
          <p:cNvSpPr>
            <a:spLocks noGrp="1"/>
          </p:cNvSpPr>
          <p:nvPr>
            <p:ph type="body" sz="quarter" idx="27"/>
          </p:nvPr>
        </p:nvSpPr>
        <p:spPr>
          <a:xfrm rot="16200000">
            <a:off x="9794608" y="4301402"/>
            <a:ext cx="2535036" cy="610229"/>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8" name="Текст 9">
            <a:extLst>
              <a:ext uri="{FF2B5EF4-FFF2-40B4-BE49-F238E27FC236}">
                <a16:creationId xmlns:a16="http://schemas.microsoft.com/office/drawing/2014/main" id="{398A2C93-7DAF-47FE-936C-C92361EFF2D1}"/>
              </a:ext>
            </a:extLst>
          </p:cNvPr>
          <p:cNvSpPr>
            <a:spLocks noGrp="1"/>
          </p:cNvSpPr>
          <p:nvPr>
            <p:ph type="body" sz="quarter" idx="28"/>
          </p:nvPr>
        </p:nvSpPr>
        <p:spPr>
          <a:xfrm rot="16200000">
            <a:off x="9831739" y="1541367"/>
            <a:ext cx="2535036" cy="610229"/>
          </a:xfrm>
          <a:prstGeom prst="rect">
            <a:avLst/>
          </a:prstGeom>
        </p:spPr>
        <p:txBody>
          <a:bodyPr/>
          <a:lstStyle>
            <a:lvl1pPr marL="0" indent="0">
              <a:buFontTx/>
              <a:buNone/>
              <a:defRPr>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latin typeface="Arial" panose="020B0604020202020204" pitchFamily="34" charset="0"/>
                <a:cs typeface="Arial" panose="020B0604020202020204" pitchFamily="34" charset="0"/>
              </a:defRPr>
            </a:lvl2pPr>
            <a:lvl3pPr marL="914400" indent="0">
              <a:buFontTx/>
              <a:buNone/>
              <a:defRPr>
                <a:solidFill>
                  <a:schemeClr val="bg1"/>
                </a:solidFill>
                <a:latin typeface="Arial" panose="020B0604020202020204" pitchFamily="34" charset="0"/>
                <a:cs typeface="Arial" panose="020B0604020202020204" pitchFamily="34" charset="0"/>
              </a:defRPr>
            </a:lvl3pPr>
            <a:lvl4pPr marL="1371600" indent="0">
              <a:buFontTx/>
              <a:buNone/>
              <a:defRPr>
                <a:solidFill>
                  <a:schemeClr val="bg1"/>
                </a:solidFill>
                <a:latin typeface="Arial" panose="020B0604020202020204" pitchFamily="34" charset="0"/>
                <a:cs typeface="Arial" panose="020B0604020202020204" pitchFamily="34" charset="0"/>
              </a:defRPr>
            </a:lvl4pPr>
            <a:lvl5pPr marL="1828800" indent="0">
              <a:buFontTx/>
              <a:buNone/>
              <a:defRPr>
                <a:solidFill>
                  <a:schemeClr val="bg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3635917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8_Пользовательский макет">
    <p:spTree>
      <p:nvGrpSpPr>
        <p:cNvPr id="1" name=""/>
        <p:cNvGrpSpPr/>
        <p:nvPr/>
      </p:nvGrpSpPr>
      <p:grpSpPr>
        <a:xfrm>
          <a:off x="0" y="0"/>
          <a:ext cx="0" cy="0"/>
          <a:chOff x="0" y="0"/>
          <a:chExt cx="0" cy="0"/>
        </a:xfrm>
      </p:grpSpPr>
      <p:sp>
        <p:nvSpPr>
          <p:cNvPr id="3" name="Рисунок 14"/>
          <p:cNvSpPr>
            <a:spLocks noGrp="1"/>
          </p:cNvSpPr>
          <p:nvPr>
            <p:ph type="pic" sz="quarter" idx="14"/>
          </p:nvPr>
        </p:nvSpPr>
        <p:spPr>
          <a:xfrm>
            <a:off x="1731000" y="7714"/>
            <a:ext cx="5670000" cy="1711286"/>
          </a:xfrm>
          <a:prstGeom prst="rect">
            <a:avLst/>
          </a:prstGeom>
        </p:spPr>
        <p:txBody>
          <a:bodyPr/>
          <a:lstStyle>
            <a:lvl1pPr marL="0" indent="0">
              <a:buNone/>
              <a:defRPr/>
            </a:lvl1pPr>
          </a:lstStyle>
          <a:p>
            <a:endParaRPr lang="ru-RU" dirty="0"/>
          </a:p>
        </p:txBody>
      </p:sp>
      <p:sp>
        <p:nvSpPr>
          <p:cNvPr id="4" name="Рисунок 14"/>
          <p:cNvSpPr>
            <a:spLocks noGrp="1"/>
          </p:cNvSpPr>
          <p:nvPr>
            <p:ph type="pic" sz="quarter" idx="15"/>
          </p:nvPr>
        </p:nvSpPr>
        <p:spPr>
          <a:xfrm>
            <a:off x="3955133" y="2259000"/>
            <a:ext cx="1710000" cy="4599000"/>
          </a:xfrm>
          <a:prstGeom prst="rect">
            <a:avLst/>
          </a:prstGeom>
        </p:spPr>
        <p:txBody>
          <a:bodyPr/>
          <a:lstStyle>
            <a:lvl1pPr marL="0" indent="0">
              <a:buNone/>
              <a:defRPr/>
            </a:lvl1pPr>
          </a:lstStyle>
          <a:p>
            <a:endParaRPr lang="ru-RU" dirty="0"/>
          </a:p>
        </p:txBody>
      </p:sp>
      <p:sp>
        <p:nvSpPr>
          <p:cNvPr id="5" name="Прямоугольник 4">
            <a:extLst>
              <a:ext uri="{FF2B5EF4-FFF2-40B4-BE49-F238E27FC236}">
                <a16:creationId xmlns:a16="http://schemas.microsoft.com/office/drawing/2014/main" id="{5A1764CA-5E79-41D7-B5C3-C4B8A4DD5D0B}"/>
              </a:ext>
            </a:extLst>
          </p:cNvPr>
          <p:cNvSpPr/>
          <p:nvPr userDrawn="1"/>
        </p:nvSpPr>
        <p:spPr>
          <a:xfrm>
            <a:off x="5679733" y="2259000"/>
            <a:ext cx="1721267" cy="4599000"/>
          </a:xfrm>
          <a:prstGeom prst="rect">
            <a:avLst/>
          </a:prstGeom>
          <a:solidFill>
            <a:srgbClr val="1D2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6" name="Рисунок 14"/>
          <p:cNvSpPr>
            <a:spLocks noGrp="1"/>
          </p:cNvSpPr>
          <p:nvPr>
            <p:ph type="pic" sz="quarter" idx="16"/>
          </p:nvPr>
        </p:nvSpPr>
        <p:spPr>
          <a:xfrm>
            <a:off x="0" y="4059000"/>
            <a:ext cx="3621000" cy="2786932"/>
          </a:xfrm>
          <a:prstGeom prst="rect">
            <a:avLst/>
          </a:prstGeom>
        </p:spPr>
        <p:txBody>
          <a:bodyPr/>
          <a:lstStyle>
            <a:lvl1pPr marL="0" indent="0">
              <a:buNone/>
              <a:defRPr/>
            </a:lvl1pPr>
          </a:lstStyle>
          <a:p>
            <a:endParaRPr lang="ru-RU" dirty="0"/>
          </a:p>
        </p:txBody>
      </p:sp>
      <p:sp>
        <p:nvSpPr>
          <p:cNvPr id="7" name="Прямоугольник 6">
            <a:extLst>
              <a:ext uri="{FF2B5EF4-FFF2-40B4-BE49-F238E27FC236}">
                <a16:creationId xmlns:a16="http://schemas.microsoft.com/office/drawing/2014/main" id="{5A1764CA-5E79-41D7-B5C3-C4B8A4DD5D0B}"/>
              </a:ext>
            </a:extLst>
          </p:cNvPr>
          <p:cNvSpPr/>
          <p:nvPr userDrawn="1"/>
        </p:nvSpPr>
        <p:spPr>
          <a:xfrm>
            <a:off x="1731000" y="2349000"/>
            <a:ext cx="1890000" cy="990000"/>
          </a:xfrm>
          <a:prstGeom prst="rect">
            <a:avLst/>
          </a:prstGeom>
          <a:solidFill>
            <a:srgbClr val="2C4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8" name="Заголовок 12">
            <a:extLst>
              <a:ext uri="{FF2B5EF4-FFF2-40B4-BE49-F238E27FC236}">
                <a16:creationId xmlns:a16="http://schemas.microsoft.com/office/drawing/2014/main" id="{84A9E554-4AEF-4D4F-9F71-9A8F63835B20}"/>
              </a:ext>
            </a:extLst>
          </p:cNvPr>
          <p:cNvSpPr>
            <a:spLocks noGrp="1"/>
          </p:cNvSpPr>
          <p:nvPr>
            <p:ph type="title" hasCustomPrompt="1"/>
          </p:nvPr>
        </p:nvSpPr>
        <p:spPr>
          <a:xfrm>
            <a:off x="7719400" y="504000"/>
            <a:ext cx="3195000" cy="1215000"/>
          </a:xfrm>
          <a:prstGeom prst="rect">
            <a:avLst/>
          </a:prstGeom>
        </p:spPr>
        <p:txBody>
          <a:bodyPr>
            <a:normAutofit/>
          </a:bodyPr>
          <a:lstStyle>
            <a:lvl1pPr algn="l">
              <a:defRPr sz="4000" b="1">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a:t>
            </a:r>
            <a:br>
              <a:rPr lang="en-US" dirty="0"/>
            </a:br>
            <a:r>
              <a:rPr lang="ru-RU" dirty="0"/>
              <a:t>заголовка</a:t>
            </a:r>
          </a:p>
        </p:txBody>
      </p:sp>
      <p:sp>
        <p:nvSpPr>
          <p:cNvPr id="9" name="Текст 9">
            <a:extLst>
              <a:ext uri="{FF2B5EF4-FFF2-40B4-BE49-F238E27FC236}">
                <a16:creationId xmlns:a16="http://schemas.microsoft.com/office/drawing/2014/main" id="{398A2C93-7DAF-47FE-936C-C92361EFF2D1}"/>
              </a:ext>
            </a:extLst>
          </p:cNvPr>
          <p:cNvSpPr>
            <a:spLocks noGrp="1"/>
          </p:cNvSpPr>
          <p:nvPr>
            <p:ph type="body" sz="quarter" idx="26"/>
          </p:nvPr>
        </p:nvSpPr>
        <p:spPr>
          <a:xfrm>
            <a:off x="7716000" y="2079000"/>
            <a:ext cx="3960000" cy="4230000"/>
          </a:xfrm>
          <a:prstGeom prst="rect">
            <a:avLst/>
          </a:prstGeom>
        </p:spPr>
        <p:txBody>
          <a:bodyPr/>
          <a:lstStyle>
            <a:lvl1pPr marL="0" indent="0">
              <a:buFontTx/>
              <a:buNone/>
              <a:defRPr>
                <a:solidFill>
                  <a:schemeClr val="tx1"/>
                </a:solidFill>
                <a:latin typeface="Arial" panose="020B0604020202020204" pitchFamily="34" charset="0"/>
                <a:cs typeface="Arial" panose="020B0604020202020204" pitchFamily="34" charset="0"/>
              </a:defRPr>
            </a:lvl1pPr>
            <a:lvl2pPr marL="457200" indent="0">
              <a:buFontTx/>
              <a:buNone/>
              <a:defRPr>
                <a:solidFill>
                  <a:schemeClr val="tx1"/>
                </a:solidFill>
                <a:latin typeface="Arial" panose="020B0604020202020204" pitchFamily="34" charset="0"/>
                <a:cs typeface="Arial" panose="020B0604020202020204" pitchFamily="34" charset="0"/>
              </a:defRPr>
            </a:lvl2pPr>
            <a:lvl3pPr marL="914400" indent="0">
              <a:buFontTx/>
              <a:buNone/>
              <a:defRPr>
                <a:solidFill>
                  <a:schemeClr val="tx1"/>
                </a:solidFill>
                <a:latin typeface="Arial" panose="020B0604020202020204" pitchFamily="34" charset="0"/>
                <a:cs typeface="Arial" panose="020B0604020202020204" pitchFamily="34" charset="0"/>
              </a:defRPr>
            </a:lvl3pPr>
            <a:lvl4pPr marL="1371600" indent="0">
              <a:buFontTx/>
              <a:buNone/>
              <a:defRPr>
                <a:solidFill>
                  <a:schemeClr val="tx1"/>
                </a:solidFill>
                <a:latin typeface="Arial" panose="020B0604020202020204" pitchFamily="34" charset="0"/>
                <a:cs typeface="Arial" panose="020B0604020202020204" pitchFamily="34" charset="0"/>
              </a:defRPr>
            </a:lvl4pPr>
            <a:lvl5pPr marL="1828800" indent="0">
              <a:buFontTx/>
              <a:buNone/>
              <a:defRPr>
                <a:solidFill>
                  <a:schemeClr val="tx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255993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9_Пользовательский макет">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5A1764CA-5E79-41D7-B5C3-C4B8A4DD5D0B}"/>
              </a:ext>
            </a:extLst>
          </p:cNvPr>
          <p:cNvSpPr/>
          <p:nvPr userDrawn="1"/>
        </p:nvSpPr>
        <p:spPr>
          <a:xfrm>
            <a:off x="696000" y="909000"/>
            <a:ext cx="5759999" cy="2231227"/>
          </a:xfrm>
          <a:prstGeom prst="rect">
            <a:avLst/>
          </a:prstGeom>
          <a:solidFill>
            <a:srgbClr val="2C4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4" name="Текст 9">
            <a:extLst>
              <a:ext uri="{FF2B5EF4-FFF2-40B4-BE49-F238E27FC236}">
                <a16:creationId xmlns:a16="http://schemas.microsoft.com/office/drawing/2014/main" id="{398A2C93-7DAF-47FE-936C-C92361EFF2D1}"/>
              </a:ext>
            </a:extLst>
          </p:cNvPr>
          <p:cNvSpPr>
            <a:spLocks noGrp="1"/>
          </p:cNvSpPr>
          <p:nvPr>
            <p:ph type="body" sz="quarter" idx="25"/>
          </p:nvPr>
        </p:nvSpPr>
        <p:spPr>
          <a:xfrm>
            <a:off x="2541001" y="1390888"/>
            <a:ext cx="4051500" cy="1517590"/>
          </a:xfrm>
          <a:prstGeom prst="rect">
            <a:avLst/>
          </a:prstGeom>
        </p:spPr>
        <p:txBody>
          <a:bodyPr/>
          <a:lstStyle>
            <a:lvl1pPr marL="0" indent="0">
              <a:buFontTx/>
              <a:buNone/>
              <a:defRPr>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latin typeface="Arial" panose="020B0604020202020204" pitchFamily="34" charset="0"/>
                <a:cs typeface="Arial" panose="020B0604020202020204" pitchFamily="34" charset="0"/>
              </a:defRPr>
            </a:lvl2pPr>
            <a:lvl3pPr marL="914400" indent="0">
              <a:buFontTx/>
              <a:buNone/>
              <a:defRPr>
                <a:solidFill>
                  <a:schemeClr val="bg1"/>
                </a:solidFill>
                <a:latin typeface="Arial" panose="020B0604020202020204" pitchFamily="34" charset="0"/>
                <a:cs typeface="Arial" panose="020B0604020202020204" pitchFamily="34" charset="0"/>
              </a:defRPr>
            </a:lvl3pPr>
            <a:lvl4pPr marL="1371600" indent="0">
              <a:buFontTx/>
              <a:buNone/>
              <a:defRPr>
                <a:solidFill>
                  <a:schemeClr val="bg1"/>
                </a:solidFill>
                <a:latin typeface="Arial" panose="020B0604020202020204" pitchFamily="34" charset="0"/>
                <a:cs typeface="Arial" panose="020B0604020202020204" pitchFamily="34" charset="0"/>
              </a:defRPr>
            </a:lvl4pPr>
            <a:lvl5pPr marL="1828800" indent="0">
              <a:buFontTx/>
              <a:buNone/>
              <a:defRPr>
                <a:solidFill>
                  <a:schemeClr val="bg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5" name="Прямоугольник 4">
            <a:extLst>
              <a:ext uri="{FF2B5EF4-FFF2-40B4-BE49-F238E27FC236}">
                <a16:creationId xmlns:a16="http://schemas.microsoft.com/office/drawing/2014/main" id="{5A1764CA-5E79-41D7-B5C3-C4B8A4DD5D0B}"/>
              </a:ext>
            </a:extLst>
          </p:cNvPr>
          <p:cNvSpPr/>
          <p:nvPr userDrawn="1"/>
        </p:nvSpPr>
        <p:spPr>
          <a:xfrm>
            <a:off x="696001" y="3617880"/>
            <a:ext cx="5759999" cy="22312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6" name="Текст 9">
            <a:extLst>
              <a:ext uri="{FF2B5EF4-FFF2-40B4-BE49-F238E27FC236}">
                <a16:creationId xmlns:a16="http://schemas.microsoft.com/office/drawing/2014/main" id="{398A2C93-7DAF-47FE-936C-C92361EFF2D1}"/>
              </a:ext>
            </a:extLst>
          </p:cNvPr>
          <p:cNvSpPr>
            <a:spLocks noGrp="1"/>
          </p:cNvSpPr>
          <p:nvPr>
            <p:ph type="body" sz="quarter" idx="28"/>
          </p:nvPr>
        </p:nvSpPr>
        <p:spPr>
          <a:xfrm>
            <a:off x="2584500" y="3801411"/>
            <a:ext cx="4051500" cy="1517590"/>
          </a:xfrm>
          <a:prstGeom prst="rect">
            <a:avLst/>
          </a:prstGeom>
        </p:spPr>
        <p:txBody>
          <a:bodyPr/>
          <a:lstStyle>
            <a:lvl1pPr marL="0" indent="0">
              <a:buFontTx/>
              <a:buNone/>
              <a:defRPr>
                <a:solidFill>
                  <a:schemeClr val="tx1"/>
                </a:solidFill>
                <a:latin typeface="Arial" panose="020B0604020202020204" pitchFamily="34" charset="0"/>
                <a:cs typeface="Arial" panose="020B0604020202020204" pitchFamily="34" charset="0"/>
              </a:defRPr>
            </a:lvl1pPr>
            <a:lvl2pPr marL="457200" indent="0">
              <a:buFontTx/>
              <a:buNone/>
              <a:defRPr>
                <a:solidFill>
                  <a:schemeClr val="tx1"/>
                </a:solidFill>
                <a:latin typeface="Arial" panose="020B0604020202020204" pitchFamily="34" charset="0"/>
                <a:cs typeface="Arial" panose="020B0604020202020204" pitchFamily="34" charset="0"/>
              </a:defRPr>
            </a:lvl2pPr>
            <a:lvl3pPr marL="914400" indent="0">
              <a:buFontTx/>
              <a:buNone/>
              <a:defRPr>
                <a:solidFill>
                  <a:schemeClr val="tx1"/>
                </a:solidFill>
                <a:latin typeface="Arial" panose="020B0604020202020204" pitchFamily="34" charset="0"/>
                <a:cs typeface="Arial" panose="020B0604020202020204" pitchFamily="34" charset="0"/>
              </a:defRPr>
            </a:lvl3pPr>
            <a:lvl4pPr marL="1371600" indent="0">
              <a:buFontTx/>
              <a:buNone/>
              <a:defRPr>
                <a:solidFill>
                  <a:schemeClr val="tx1"/>
                </a:solidFill>
                <a:latin typeface="Arial" panose="020B0604020202020204" pitchFamily="34" charset="0"/>
                <a:cs typeface="Arial" panose="020B0604020202020204" pitchFamily="34" charset="0"/>
              </a:defRPr>
            </a:lvl4pPr>
            <a:lvl5pPr marL="1828800" indent="0">
              <a:buFontTx/>
              <a:buNone/>
              <a:defRPr>
                <a:solidFill>
                  <a:schemeClr val="tx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7" name="Рисунок 14"/>
          <p:cNvSpPr>
            <a:spLocks noGrp="1"/>
          </p:cNvSpPr>
          <p:nvPr>
            <p:ph type="pic" sz="quarter" idx="14"/>
          </p:nvPr>
        </p:nvSpPr>
        <p:spPr>
          <a:xfrm>
            <a:off x="6726000" y="908999"/>
            <a:ext cx="5466000" cy="4940107"/>
          </a:xfrm>
          <a:prstGeom prst="rect">
            <a:avLst/>
          </a:prstGeom>
        </p:spPr>
        <p:txBody>
          <a:bodyPr/>
          <a:lstStyle>
            <a:lvl1pPr marL="0" indent="0">
              <a:buNone/>
              <a:defRPr/>
            </a:lvl1pPr>
          </a:lstStyle>
          <a:p>
            <a:endParaRPr lang="ru-RU" dirty="0"/>
          </a:p>
        </p:txBody>
      </p:sp>
    </p:spTree>
    <p:extLst>
      <p:ext uri="{BB962C8B-B14F-4D97-AF65-F5344CB8AC3E}">
        <p14:creationId xmlns:p14="http://schemas.microsoft.com/office/powerpoint/2010/main" val="1202332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Пользовательский макет">
    <p:spTree>
      <p:nvGrpSpPr>
        <p:cNvPr id="1" name=""/>
        <p:cNvGrpSpPr/>
        <p:nvPr/>
      </p:nvGrpSpPr>
      <p:grpSpPr>
        <a:xfrm>
          <a:off x="0" y="0"/>
          <a:ext cx="0" cy="0"/>
          <a:chOff x="0" y="0"/>
          <a:chExt cx="0" cy="0"/>
        </a:xfrm>
      </p:grpSpPr>
      <p:sp>
        <p:nvSpPr>
          <p:cNvPr id="3" name="Рисунок 14"/>
          <p:cNvSpPr>
            <a:spLocks noGrp="1"/>
          </p:cNvSpPr>
          <p:nvPr>
            <p:ph type="pic" sz="quarter" idx="14"/>
          </p:nvPr>
        </p:nvSpPr>
        <p:spPr>
          <a:xfrm>
            <a:off x="5556000" y="578964"/>
            <a:ext cx="6635999" cy="3120035"/>
          </a:xfrm>
          <a:prstGeom prst="rect">
            <a:avLst/>
          </a:prstGeom>
        </p:spPr>
        <p:txBody>
          <a:bodyPr/>
          <a:lstStyle>
            <a:lvl1pPr marL="0" indent="0">
              <a:buNone/>
              <a:defRPr/>
            </a:lvl1pPr>
          </a:lstStyle>
          <a:p>
            <a:endParaRPr lang="ru-RU" dirty="0"/>
          </a:p>
        </p:txBody>
      </p:sp>
      <p:sp>
        <p:nvSpPr>
          <p:cNvPr id="5" name="Рисунок 14"/>
          <p:cNvSpPr>
            <a:spLocks noGrp="1"/>
          </p:cNvSpPr>
          <p:nvPr>
            <p:ph type="pic" sz="quarter" idx="15"/>
          </p:nvPr>
        </p:nvSpPr>
        <p:spPr>
          <a:xfrm>
            <a:off x="0" y="3978001"/>
            <a:ext cx="6861000" cy="2879999"/>
          </a:xfrm>
          <a:prstGeom prst="rect">
            <a:avLst/>
          </a:prstGeom>
        </p:spPr>
        <p:txBody>
          <a:bodyPr/>
          <a:lstStyle>
            <a:lvl1pPr marL="0" indent="0">
              <a:buNone/>
              <a:defRPr/>
            </a:lvl1pPr>
          </a:lstStyle>
          <a:p>
            <a:endParaRPr lang="ru-RU" dirty="0"/>
          </a:p>
        </p:txBody>
      </p:sp>
      <p:sp>
        <p:nvSpPr>
          <p:cNvPr id="7" name="Заголовок 12">
            <a:extLst>
              <a:ext uri="{FF2B5EF4-FFF2-40B4-BE49-F238E27FC236}">
                <a16:creationId xmlns:a16="http://schemas.microsoft.com/office/drawing/2014/main" id="{84A9E554-4AEF-4D4F-9F71-9A8F63835B20}"/>
              </a:ext>
            </a:extLst>
          </p:cNvPr>
          <p:cNvSpPr>
            <a:spLocks noGrp="1"/>
          </p:cNvSpPr>
          <p:nvPr>
            <p:ph type="title"/>
          </p:nvPr>
        </p:nvSpPr>
        <p:spPr>
          <a:xfrm>
            <a:off x="831000" y="578964"/>
            <a:ext cx="4049999" cy="510036"/>
          </a:xfrm>
          <a:prstGeom prst="rect">
            <a:avLst/>
          </a:prstGeom>
        </p:spPr>
        <p:txBody>
          <a:bodyPr>
            <a:normAutofit/>
          </a:bodyPr>
          <a:lstStyle>
            <a:lvl1pPr algn="l">
              <a:defRPr sz="2400" b="1" baseline="0">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a:t>
            </a:r>
            <a:r>
              <a:rPr lang="en-US" dirty="0"/>
              <a:t> </a:t>
            </a:r>
            <a:r>
              <a:rPr lang="ru-RU" dirty="0"/>
              <a:t>заголовка</a:t>
            </a:r>
          </a:p>
        </p:txBody>
      </p:sp>
      <p:sp>
        <p:nvSpPr>
          <p:cNvPr id="8" name="Текст 9">
            <a:extLst>
              <a:ext uri="{FF2B5EF4-FFF2-40B4-BE49-F238E27FC236}">
                <a16:creationId xmlns:a16="http://schemas.microsoft.com/office/drawing/2014/main" id="{398A2C93-7DAF-47FE-936C-C92361EFF2D1}"/>
              </a:ext>
            </a:extLst>
          </p:cNvPr>
          <p:cNvSpPr>
            <a:spLocks noGrp="1"/>
          </p:cNvSpPr>
          <p:nvPr>
            <p:ph type="body" sz="quarter" idx="24"/>
          </p:nvPr>
        </p:nvSpPr>
        <p:spPr>
          <a:xfrm>
            <a:off x="831000" y="1314000"/>
            <a:ext cx="4049999" cy="2384999"/>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9" name="Текст 9">
            <a:extLst>
              <a:ext uri="{FF2B5EF4-FFF2-40B4-BE49-F238E27FC236}">
                <a16:creationId xmlns:a16="http://schemas.microsoft.com/office/drawing/2014/main" id="{398A2C93-7DAF-47FE-936C-C92361EFF2D1}"/>
              </a:ext>
            </a:extLst>
          </p:cNvPr>
          <p:cNvSpPr>
            <a:spLocks noGrp="1"/>
          </p:cNvSpPr>
          <p:nvPr>
            <p:ph type="body" sz="quarter" idx="25"/>
          </p:nvPr>
        </p:nvSpPr>
        <p:spPr>
          <a:xfrm>
            <a:off x="7221000" y="3969334"/>
            <a:ext cx="4275000" cy="2384999"/>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0" name="Прямоугольник 9">
            <a:extLst>
              <a:ext uri="{FF2B5EF4-FFF2-40B4-BE49-F238E27FC236}">
                <a16:creationId xmlns:a16="http://schemas.microsoft.com/office/drawing/2014/main" id="{5A1764CA-5E79-41D7-B5C3-C4B8A4DD5D0B}"/>
              </a:ext>
            </a:extLst>
          </p:cNvPr>
          <p:cNvSpPr/>
          <p:nvPr userDrawn="1"/>
        </p:nvSpPr>
        <p:spPr>
          <a:xfrm rot="5400000">
            <a:off x="11038067" y="-388068"/>
            <a:ext cx="225000" cy="2099135"/>
          </a:xfrm>
          <a:prstGeom prst="rect">
            <a:avLst/>
          </a:prstGeom>
          <a:solidFill>
            <a:srgbClr val="1D2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Tree>
    <p:extLst>
      <p:ext uri="{BB962C8B-B14F-4D97-AF65-F5344CB8AC3E}">
        <p14:creationId xmlns:p14="http://schemas.microsoft.com/office/powerpoint/2010/main" val="12043019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1_Пользовательский макет">
    <p:spTree>
      <p:nvGrpSpPr>
        <p:cNvPr id="1" name=""/>
        <p:cNvGrpSpPr/>
        <p:nvPr/>
      </p:nvGrpSpPr>
      <p:grpSpPr>
        <a:xfrm>
          <a:off x="0" y="0"/>
          <a:ext cx="0" cy="0"/>
          <a:chOff x="0" y="0"/>
          <a:chExt cx="0" cy="0"/>
        </a:xfrm>
      </p:grpSpPr>
      <p:sp>
        <p:nvSpPr>
          <p:cNvPr id="3" name="Рисунок 14"/>
          <p:cNvSpPr>
            <a:spLocks noGrp="1"/>
          </p:cNvSpPr>
          <p:nvPr>
            <p:ph type="pic" sz="quarter" idx="14"/>
          </p:nvPr>
        </p:nvSpPr>
        <p:spPr>
          <a:xfrm>
            <a:off x="966000" y="999000"/>
            <a:ext cx="5400000" cy="5858075"/>
          </a:xfrm>
          <a:prstGeom prst="rect">
            <a:avLst/>
          </a:prstGeom>
        </p:spPr>
        <p:txBody>
          <a:bodyPr/>
          <a:lstStyle>
            <a:lvl1pPr marL="0" indent="0">
              <a:buNone/>
              <a:defRPr/>
            </a:lvl1pPr>
          </a:lstStyle>
          <a:p>
            <a:endParaRPr lang="ru-RU" dirty="0"/>
          </a:p>
        </p:txBody>
      </p:sp>
      <p:sp>
        <p:nvSpPr>
          <p:cNvPr id="5" name="Прямоугольник 4">
            <a:extLst>
              <a:ext uri="{FF2B5EF4-FFF2-40B4-BE49-F238E27FC236}">
                <a16:creationId xmlns:a16="http://schemas.microsoft.com/office/drawing/2014/main" id="{5A1764CA-5E79-41D7-B5C3-C4B8A4DD5D0B}"/>
              </a:ext>
            </a:extLst>
          </p:cNvPr>
          <p:cNvSpPr/>
          <p:nvPr userDrawn="1"/>
        </p:nvSpPr>
        <p:spPr>
          <a:xfrm>
            <a:off x="4161000" y="987909"/>
            <a:ext cx="6389999" cy="185609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6" name="Текст 9">
            <a:extLst>
              <a:ext uri="{FF2B5EF4-FFF2-40B4-BE49-F238E27FC236}">
                <a16:creationId xmlns:a16="http://schemas.microsoft.com/office/drawing/2014/main" id="{398A2C93-7DAF-47FE-936C-C92361EFF2D1}"/>
              </a:ext>
            </a:extLst>
          </p:cNvPr>
          <p:cNvSpPr>
            <a:spLocks noGrp="1"/>
          </p:cNvSpPr>
          <p:nvPr>
            <p:ph type="body" sz="quarter" idx="25"/>
          </p:nvPr>
        </p:nvSpPr>
        <p:spPr>
          <a:xfrm>
            <a:off x="5466000" y="1269001"/>
            <a:ext cx="4680000" cy="1305000"/>
          </a:xfrm>
          <a:prstGeom prst="rect">
            <a:avLst/>
          </a:prstGeom>
        </p:spPr>
        <p:txBody>
          <a:bodyPr/>
          <a:lstStyle>
            <a:lvl1pPr marL="0" indent="0">
              <a:buFontTx/>
              <a:buNone/>
              <a:defRPr>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latin typeface="Arial" panose="020B0604020202020204" pitchFamily="34" charset="0"/>
                <a:cs typeface="Arial" panose="020B0604020202020204" pitchFamily="34" charset="0"/>
              </a:defRPr>
            </a:lvl2pPr>
            <a:lvl3pPr marL="914400" indent="0">
              <a:buFontTx/>
              <a:buNone/>
              <a:defRPr>
                <a:solidFill>
                  <a:schemeClr val="bg1"/>
                </a:solidFill>
                <a:latin typeface="Arial" panose="020B0604020202020204" pitchFamily="34" charset="0"/>
                <a:cs typeface="Arial" panose="020B0604020202020204" pitchFamily="34" charset="0"/>
              </a:defRPr>
            </a:lvl3pPr>
            <a:lvl4pPr marL="1371600" indent="0">
              <a:buFontTx/>
              <a:buNone/>
              <a:defRPr>
                <a:solidFill>
                  <a:schemeClr val="bg1"/>
                </a:solidFill>
                <a:latin typeface="Arial" panose="020B0604020202020204" pitchFamily="34" charset="0"/>
                <a:cs typeface="Arial" panose="020B0604020202020204" pitchFamily="34" charset="0"/>
              </a:defRPr>
            </a:lvl4pPr>
            <a:lvl5pPr marL="1828800" indent="0">
              <a:buFontTx/>
              <a:buNone/>
              <a:defRPr>
                <a:solidFill>
                  <a:schemeClr val="bg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7" name="Заголовок 12">
            <a:extLst>
              <a:ext uri="{FF2B5EF4-FFF2-40B4-BE49-F238E27FC236}">
                <a16:creationId xmlns:a16="http://schemas.microsoft.com/office/drawing/2014/main" id="{84A9E554-4AEF-4D4F-9F71-9A8F63835B20}"/>
              </a:ext>
            </a:extLst>
          </p:cNvPr>
          <p:cNvSpPr>
            <a:spLocks noGrp="1"/>
          </p:cNvSpPr>
          <p:nvPr>
            <p:ph type="title"/>
          </p:nvPr>
        </p:nvSpPr>
        <p:spPr>
          <a:xfrm>
            <a:off x="7221000" y="3125092"/>
            <a:ext cx="4049999" cy="510036"/>
          </a:xfrm>
          <a:prstGeom prst="rect">
            <a:avLst/>
          </a:prstGeom>
        </p:spPr>
        <p:txBody>
          <a:bodyPr>
            <a:normAutofit/>
          </a:bodyPr>
          <a:lstStyle>
            <a:lvl1pPr algn="l">
              <a:defRPr sz="2400" b="1" baseline="0">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a:t>
            </a:r>
            <a:r>
              <a:rPr lang="en-US" dirty="0"/>
              <a:t> </a:t>
            </a:r>
            <a:r>
              <a:rPr lang="ru-RU" dirty="0"/>
              <a:t>заголовка</a:t>
            </a:r>
          </a:p>
        </p:txBody>
      </p:sp>
      <p:sp>
        <p:nvSpPr>
          <p:cNvPr id="8" name="Текст 9">
            <a:extLst>
              <a:ext uri="{FF2B5EF4-FFF2-40B4-BE49-F238E27FC236}">
                <a16:creationId xmlns:a16="http://schemas.microsoft.com/office/drawing/2014/main" id="{398A2C93-7DAF-47FE-936C-C92361EFF2D1}"/>
              </a:ext>
            </a:extLst>
          </p:cNvPr>
          <p:cNvSpPr>
            <a:spLocks noGrp="1"/>
          </p:cNvSpPr>
          <p:nvPr>
            <p:ph type="body" sz="quarter" idx="26"/>
          </p:nvPr>
        </p:nvSpPr>
        <p:spPr>
          <a:xfrm>
            <a:off x="7221000" y="3969334"/>
            <a:ext cx="4275000" cy="2384999"/>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20975886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2_Пользовательский макет">
    <p:spTree>
      <p:nvGrpSpPr>
        <p:cNvPr id="1" name=""/>
        <p:cNvGrpSpPr/>
        <p:nvPr/>
      </p:nvGrpSpPr>
      <p:grpSpPr>
        <a:xfrm>
          <a:off x="0" y="0"/>
          <a:ext cx="0" cy="0"/>
          <a:chOff x="0" y="0"/>
          <a:chExt cx="0" cy="0"/>
        </a:xfrm>
      </p:grpSpPr>
      <p:sp>
        <p:nvSpPr>
          <p:cNvPr id="3" name="Рисунок 14"/>
          <p:cNvSpPr>
            <a:spLocks noGrp="1"/>
          </p:cNvSpPr>
          <p:nvPr>
            <p:ph type="pic" sz="quarter" idx="14"/>
          </p:nvPr>
        </p:nvSpPr>
        <p:spPr>
          <a:xfrm>
            <a:off x="5466000" y="684001"/>
            <a:ext cx="6726000" cy="5670000"/>
          </a:xfrm>
          <a:prstGeom prst="rect">
            <a:avLst/>
          </a:prstGeom>
        </p:spPr>
        <p:txBody>
          <a:bodyPr/>
          <a:lstStyle>
            <a:lvl1pPr marL="0" indent="0">
              <a:buNone/>
              <a:defRPr/>
            </a:lvl1pPr>
          </a:lstStyle>
          <a:p>
            <a:endParaRPr lang="ru-RU" dirty="0"/>
          </a:p>
        </p:txBody>
      </p:sp>
      <p:sp>
        <p:nvSpPr>
          <p:cNvPr id="4" name="Прямоугольник 3">
            <a:extLst>
              <a:ext uri="{FF2B5EF4-FFF2-40B4-BE49-F238E27FC236}">
                <a16:creationId xmlns:a16="http://schemas.microsoft.com/office/drawing/2014/main" id="{5A1764CA-5E79-41D7-B5C3-C4B8A4DD5D0B}"/>
              </a:ext>
            </a:extLst>
          </p:cNvPr>
          <p:cNvSpPr/>
          <p:nvPr userDrawn="1"/>
        </p:nvSpPr>
        <p:spPr>
          <a:xfrm>
            <a:off x="0" y="0"/>
            <a:ext cx="2271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5" name="Прямоугольник 4">
            <a:extLst>
              <a:ext uri="{FF2B5EF4-FFF2-40B4-BE49-F238E27FC236}">
                <a16:creationId xmlns:a16="http://schemas.microsoft.com/office/drawing/2014/main" id="{5A1764CA-5E79-41D7-B5C3-C4B8A4DD5D0B}"/>
              </a:ext>
            </a:extLst>
          </p:cNvPr>
          <p:cNvSpPr/>
          <p:nvPr userDrawn="1"/>
        </p:nvSpPr>
        <p:spPr>
          <a:xfrm>
            <a:off x="1310412" y="414000"/>
            <a:ext cx="5100587" cy="5805000"/>
          </a:xfrm>
          <a:prstGeom prst="rect">
            <a:avLst/>
          </a:prstGeom>
          <a:solidFill>
            <a:srgbClr val="1D2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7" name="Прямоугольник 6">
            <a:extLst>
              <a:ext uri="{FF2B5EF4-FFF2-40B4-BE49-F238E27FC236}">
                <a16:creationId xmlns:a16="http://schemas.microsoft.com/office/drawing/2014/main" id="{5A1764CA-5E79-41D7-B5C3-C4B8A4DD5D0B}"/>
              </a:ext>
            </a:extLst>
          </p:cNvPr>
          <p:cNvSpPr/>
          <p:nvPr userDrawn="1"/>
        </p:nvSpPr>
        <p:spPr>
          <a:xfrm>
            <a:off x="798000" y="5142272"/>
            <a:ext cx="675000" cy="1345041"/>
          </a:xfrm>
          <a:prstGeom prst="rect">
            <a:avLst/>
          </a:prstGeom>
          <a:noFill/>
          <a:ln w="28575">
            <a:solidFill>
              <a:srgbClr val="53AB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8" name="Заголовок 12">
            <a:extLst>
              <a:ext uri="{FF2B5EF4-FFF2-40B4-BE49-F238E27FC236}">
                <a16:creationId xmlns:a16="http://schemas.microsoft.com/office/drawing/2014/main" id="{84A9E554-4AEF-4D4F-9F71-9A8F63835B20}"/>
              </a:ext>
            </a:extLst>
          </p:cNvPr>
          <p:cNvSpPr>
            <a:spLocks noGrp="1"/>
          </p:cNvSpPr>
          <p:nvPr>
            <p:ph type="title" hasCustomPrompt="1"/>
          </p:nvPr>
        </p:nvSpPr>
        <p:spPr>
          <a:xfrm>
            <a:off x="2181000" y="2529000"/>
            <a:ext cx="3195000" cy="1215000"/>
          </a:xfrm>
          <a:prstGeom prst="rect">
            <a:avLst/>
          </a:prstGeom>
        </p:spPr>
        <p:txBody>
          <a:bodyPr>
            <a:normAutofit/>
          </a:bodyPr>
          <a:lstStyle>
            <a:lvl1pPr algn="l">
              <a:defRPr sz="4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a:t>
            </a:r>
            <a:br>
              <a:rPr lang="en-US" dirty="0"/>
            </a:br>
            <a:r>
              <a:rPr lang="ru-RU" dirty="0"/>
              <a:t>заголовка</a:t>
            </a:r>
          </a:p>
        </p:txBody>
      </p:sp>
    </p:spTree>
    <p:extLst>
      <p:ext uri="{BB962C8B-B14F-4D97-AF65-F5344CB8AC3E}">
        <p14:creationId xmlns:p14="http://schemas.microsoft.com/office/powerpoint/2010/main" val="4053206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3_Пользовательский макет">
    <p:spTree>
      <p:nvGrpSpPr>
        <p:cNvPr id="1" name=""/>
        <p:cNvGrpSpPr/>
        <p:nvPr/>
      </p:nvGrpSpPr>
      <p:grpSpPr>
        <a:xfrm>
          <a:off x="0" y="0"/>
          <a:ext cx="0" cy="0"/>
          <a:chOff x="0" y="0"/>
          <a:chExt cx="0" cy="0"/>
        </a:xfrm>
      </p:grpSpPr>
      <p:sp>
        <p:nvSpPr>
          <p:cNvPr id="3" name="Рисунок 14"/>
          <p:cNvSpPr>
            <a:spLocks noGrp="1"/>
          </p:cNvSpPr>
          <p:nvPr>
            <p:ph type="pic" sz="quarter" idx="14"/>
          </p:nvPr>
        </p:nvSpPr>
        <p:spPr>
          <a:xfrm>
            <a:off x="5286000" y="639000"/>
            <a:ext cx="1710000" cy="5418000"/>
          </a:xfrm>
          <a:prstGeom prst="rect">
            <a:avLst/>
          </a:prstGeom>
        </p:spPr>
        <p:txBody>
          <a:bodyPr/>
          <a:lstStyle>
            <a:lvl1pPr marL="0" indent="0">
              <a:buNone/>
              <a:defRPr/>
            </a:lvl1pPr>
          </a:lstStyle>
          <a:p>
            <a:endParaRPr lang="ru-RU" dirty="0"/>
          </a:p>
        </p:txBody>
      </p:sp>
      <p:sp>
        <p:nvSpPr>
          <p:cNvPr id="4" name="Прямоугольник 3">
            <a:extLst>
              <a:ext uri="{FF2B5EF4-FFF2-40B4-BE49-F238E27FC236}">
                <a16:creationId xmlns:a16="http://schemas.microsoft.com/office/drawing/2014/main" id="{5A1764CA-5E79-41D7-B5C3-C4B8A4DD5D0B}"/>
              </a:ext>
            </a:extLst>
          </p:cNvPr>
          <p:cNvSpPr/>
          <p:nvPr userDrawn="1"/>
        </p:nvSpPr>
        <p:spPr>
          <a:xfrm>
            <a:off x="876000" y="5904000"/>
            <a:ext cx="4050000" cy="954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8" name="Заголовок 12">
            <a:extLst>
              <a:ext uri="{FF2B5EF4-FFF2-40B4-BE49-F238E27FC236}">
                <a16:creationId xmlns:a16="http://schemas.microsoft.com/office/drawing/2014/main" id="{84A9E554-4AEF-4D4F-9F71-9A8F63835B20}"/>
              </a:ext>
            </a:extLst>
          </p:cNvPr>
          <p:cNvSpPr>
            <a:spLocks noGrp="1"/>
          </p:cNvSpPr>
          <p:nvPr>
            <p:ph type="title" hasCustomPrompt="1"/>
          </p:nvPr>
        </p:nvSpPr>
        <p:spPr>
          <a:xfrm>
            <a:off x="876000" y="1539000"/>
            <a:ext cx="4050000" cy="1215000"/>
          </a:xfrm>
          <a:prstGeom prst="rect">
            <a:avLst/>
          </a:prstGeom>
        </p:spPr>
        <p:txBody>
          <a:bodyPr>
            <a:normAutofit/>
          </a:bodyPr>
          <a:lstStyle>
            <a:lvl1pPr algn="l">
              <a:defRPr sz="40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a:t>
            </a:r>
            <a:br>
              <a:rPr lang="en-US" dirty="0"/>
            </a:br>
            <a:r>
              <a:rPr lang="ru-RU" dirty="0"/>
              <a:t>заголовка</a:t>
            </a:r>
          </a:p>
        </p:txBody>
      </p:sp>
      <p:sp>
        <p:nvSpPr>
          <p:cNvPr id="9" name="Текст 9">
            <a:extLst>
              <a:ext uri="{FF2B5EF4-FFF2-40B4-BE49-F238E27FC236}">
                <a16:creationId xmlns:a16="http://schemas.microsoft.com/office/drawing/2014/main" id="{398A2C93-7DAF-47FE-936C-C92361EFF2D1}"/>
              </a:ext>
            </a:extLst>
          </p:cNvPr>
          <p:cNvSpPr>
            <a:spLocks noGrp="1"/>
          </p:cNvSpPr>
          <p:nvPr>
            <p:ph type="body" sz="quarter" idx="25"/>
          </p:nvPr>
        </p:nvSpPr>
        <p:spPr>
          <a:xfrm>
            <a:off x="7559933" y="623467"/>
            <a:ext cx="4071067" cy="1905533"/>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0" name="Текст 9">
            <a:extLst>
              <a:ext uri="{FF2B5EF4-FFF2-40B4-BE49-F238E27FC236}">
                <a16:creationId xmlns:a16="http://schemas.microsoft.com/office/drawing/2014/main" id="{398A2C93-7DAF-47FE-936C-C92361EFF2D1}"/>
              </a:ext>
            </a:extLst>
          </p:cNvPr>
          <p:cNvSpPr>
            <a:spLocks noGrp="1"/>
          </p:cNvSpPr>
          <p:nvPr>
            <p:ph type="body" sz="quarter" idx="26"/>
          </p:nvPr>
        </p:nvSpPr>
        <p:spPr>
          <a:xfrm>
            <a:off x="7554333" y="3024000"/>
            <a:ext cx="4071067" cy="1905533"/>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29723919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4_Пользовательский макет">
    <p:spTree>
      <p:nvGrpSpPr>
        <p:cNvPr id="1" name=""/>
        <p:cNvGrpSpPr/>
        <p:nvPr/>
      </p:nvGrpSpPr>
      <p:grpSpPr>
        <a:xfrm>
          <a:off x="0" y="0"/>
          <a:ext cx="0" cy="0"/>
          <a:chOff x="0" y="0"/>
          <a:chExt cx="0" cy="0"/>
        </a:xfrm>
      </p:grpSpPr>
      <p:sp>
        <p:nvSpPr>
          <p:cNvPr id="3" name="Рисунок 14"/>
          <p:cNvSpPr>
            <a:spLocks noGrp="1"/>
          </p:cNvSpPr>
          <p:nvPr>
            <p:ph type="pic" sz="quarter" idx="14"/>
          </p:nvPr>
        </p:nvSpPr>
        <p:spPr>
          <a:xfrm>
            <a:off x="-1" y="999000"/>
            <a:ext cx="7131001" cy="4050000"/>
          </a:xfrm>
          <a:prstGeom prst="rect">
            <a:avLst/>
          </a:prstGeom>
        </p:spPr>
        <p:txBody>
          <a:bodyPr/>
          <a:lstStyle>
            <a:lvl1pPr marL="0" indent="0">
              <a:buNone/>
              <a:defRPr/>
            </a:lvl1pPr>
          </a:lstStyle>
          <a:p>
            <a:endParaRPr lang="ru-RU" dirty="0"/>
          </a:p>
        </p:txBody>
      </p:sp>
      <p:sp>
        <p:nvSpPr>
          <p:cNvPr id="4" name="Прямоугольник 3">
            <a:extLst>
              <a:ext uri="{FF2B5EF4-FFF2-40B4-BE49-F238E27FC236}">
                <a16:creationId xmlns:a16="http://schemas.microsoft.com/office/drawing/2014/main" id="{5A1764CA-5E79-41D7-B5C3-C4B8A4DD5D0B}"/>
              </a:ext>
            </a:extLst>
          </p:cNvPr>
          <p:cNvSpPr/>
          <p:nvPr userDrawn="1"/>
        </p:nvSpPr>
        <p:spPr>
          <a:xfrm>
            <a:off x="876000" y="5904000"/>
            <a:ext cx="4050000" cy="954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8" name="Заголовок 12">
            <a:extLst>
              <a:ext uri="{FF2B5EF4-FFF2-40B4-BE49-F238E27FC236}">
                <a16:creationId xmlns:a16="http://schemas.microsoft.com/office/drawing/2014/main" id="{84A9E554-4AEF-4D4F-9F71-9A8F63835B20}"/>
              </a:ext>
            </a:extLst>
          </p:cNvPr>
          <p:cNvSpPr>
            <a:spLocks noGrp="1"/>
          </p:cNvSpPr>
          <p:nvPr>
            <p:ph type="title"/>
          </p:nvPr>
        </p:nvSpPr>
        <p:spPr>
          <a:xfrm>
            <a:off x="5241000" y="4239000"/>
            <a:ext cx="5760000" cy="1215000"/>
          </a:xfrm>
          <a:prstGeom prst="rect">
            <a:avLst/>
          </a:prstGeom>
        </p:spPr>
        <p:txBody>
          <a:bodyPr>
            <a:normAutofit/>
          </a:bodyPr>
          <a:lstStyle>
            <a:lvl1pPr algn="l">
              <a:defRPr sz="40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9" name="Текст 9">
            <a:extLst>
              <a:ext uri="{FF2B5EF4-FFF2-40B4-BE49-F238E27FC236}">
                <a16:creationId xmlns:a16="http://schemas.microsoft.com/office/drawing/2014/main" id="{398A2C93-7DAF-47FE-936C-C92361EFF2D1}"/>
              </a:ext>
            </a:extLst>
          </p:cNvPr>
          <p:cNvSpPr>
            <a:spLocks noGrp="1"/>
          </p:cNvSpPr>
          <p:nvPr>
            <p:ph type="body" sz="quarter" idx="25"/>
          </p:nvPr>
        </p:nvSpPr>
        <p:spPr>
          <a:xfrm>
            <a:off x="7626000" y="995934"/>
            <a:ext cx="4071067" cy="3243066"/>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453657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5_Пользовательский макет">
    <p:spTree>
      <p:nvGrpSpPr>
        <p:cNvPr id="1" name=""/>
        <p:cNvGrpSpPr/>
        <p:nvPr/>
      </p:nvGrpSpPr>
      <p:grpSpPr>
        <a:xfrm>
          <a:off x="0" y="0"/>
          <a:ext cx="0" cy="0"/>
          <a:chOff x="0" y="0"/>
          <a:chExt cx="0" cy="0"/>
        </a:xfrm>
      </p:grpSpPr>
      <p:sp>
        <p:nvSpPr>
          <p:cNvPr id="3" name="Рисунок 14"/>
          <p:cNvSpPr>
            <a:spLocks noGrp="1"/>
          </p:cNvSpPr>
          <p:nvPr>
            <p:ph type="pic" sz="quarter" idx="14"/>
          </p:nvPr>
        </p:nvSpPr>
        <p:spPr>
          <a:xfrm>
            <a:off x="6861000" y="3474000"/>
            <a:ext cx="5331000" cy="3384000"/>
          </a:xfrm>
          <a:prstGeom prst="rect">
            <a:avLst/>
          </a:prstGeom>
        </p:spPr>
        <p:txBody>
          <a:bodyPr/>
          <a:lstStyle>
            <a:lvl1pPr marL="0" indent="0">
              <a:buNone/>
              <a:defRPr/>
            </a:lvl1pPr>
          </a:lstStyle>
          <a:p>
            <a:endParaRPr lang="ru-RU" dirty="0"/>
          </a:p>
        </p:txBody>
      </p:sp>
      <p:sp>
        <p:nvSpPr>
          <p:cNvPr id="4" name="Прямоугольник 3">
            <a:extLst>
              <a:ext uri="{FF2B5EF4-FFF2-40B4-BE49-F238E27FC236}">
                <a16:creationId xmlns:a16="http://schemas.microsoft.com/office/drawing/2014/main" id="{5A1764CA-5E79-41D7-B5C3-C4B8A4DD5D0B}"/>
              </a:ext>
            </a:extLst>
          </p:cNvPr>
          <p:cNvSpPr/>
          <p:nvPr userDrawn="1"/>
        </p:nvSpPr>
        <p:spPr>
          <a:xfrm>
            <a:off x="0" y="1539000"/>
            <a:ext cx="6051000" cy="3645000"/>
          </a:xfrm>
          <a:prstGeom prst="rect">
            <a:avLst/>
          </a:prstGeom>
          <a:solidFill>
            <a:srgbClr val="1D2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8" name="Заголовок 12">
            <a:extLst>
              <a:ext uri="{FF2B5EF4-FFF2-40B4-BE49-F238E27FC236}">
                <a16:creationId xmlns:a16="http://schemas.microsoft.com/office/drawing/2014/main" id="{84A9E554-4AEF-4D4F-9F71-9A8F63835B20}"/>
              </a:ext>
            </a:extLst>
          </p:cNvPr>
          <p:cNvSpPr>
            <a:spLocks noGrp="1"/>
          </p:cNvSpPr>
          <p:nvPr>
            <p:ph type="title"/>
          </p:nvPr>
        </p:nvSpPr>
        <p:spPr>
          <a:xfrm>
            <a:off x="6861000" y="1533233"/>
            <a:ext cx="4905000" cy="1215000"/>
          </a:xfrm>
          <a:prstGeom prst="rect">
            <a:avLst/>
          </a:prstGeom>
        </p:spPr>
        <p:txBody>
          <a:bodyPr>
            <a:normAutofit/>
          </a:bodyPr>
          <a:lstStyle>
            <a:lvl1pPr algn="l">
              <a:defRPr sz="40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9" name="Текст 9">
            <a:extLst>
              <a:ext uri="{FF2B5EF4-FFF2-40B4-BE49-F238E27FC236}">
                <a16:creationId xmlns:a16="http://schemas.microsoft.com/office/drawing/2014/main" id="{398A2C93-7DAF-47FE-936C-C92361EFF2D1}"/>
              </a:ext>
            </a:extLst>
          </p:cNvPr>
          <p:cNvSpPr>
            <a:spLocks noGrp="1"/>
          </p:cNvSpPr>
          <p:nvPr>
            <p:ph type="body" sz="quarter" idx="25"/>
          </p:nvPr>
        </p:nvSpPr>
        <p:spPr>
          <a:xfrm>
            <a:off x="561000" y="2034000"/>
            <a:ext cx="4815000" cy="2655000"/>
          </a:xfrm>
          <a:prstGeom prst="rect">
            <a:avLst/>
          </a:prstGeom>
        </p:spPr>
        <p:txBody>
          <a:bodyPr/>
          <a:lstStyle>
            <a:lvl1pPr marL="0" indent="0">
              <a:buFontTx/>
              <a:buNone/>
              <a:defRPr>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latin typeface="Arial" panose="020B0604020202020204" pitchFamily="34" charset="0"/>
                <a:cs typeface="Arial" panose="020B0604020202020204" pitchFamily="34" charset="0"/>
              </a:defRPr>
            </a:lvl2pPr>
            <a:lvl3pPr marL="914400" indent="0">
              <a:buFontTx/>
              <a:buNone/>
              <a:defRPr>
                <a:solidFill>
                  <a:schemeClr val="bg1"/>
                </a:solidFill>
                <a:latin typeface="Arial" panose="020B0604020202020204" pitchFamily="34" charset="0"/>
                <a:cs typeface="Arial" panose="020B0604020202020204" pitchFamily="34" charset="0"/>
              </a:defRPr>
            </a:lvl3pPr>
            <a:lvl4pPr marL="1371600" indent="0">
              <a:buFontTx/>
              <a:buNone/>
              <a:defRPr>
                <a:solidFill>
                  <a:schemeClr val="bg1"/>
                </a:solidFill>
                <a:latin typeface="Arial" panose="020B0604020202020204" pitchFamily="34" charset="0"/>
                <a:cs typeface="Arial" panose="020B0604020202020204" pitchFamily="34" charset="0"/>
              </a:defRPr>
            </a:lvl4pPr>
            <a:lvl5pPr marL="1828800" indent="0">
              <a:buFontTx/>
              <a:buNone/>
              <a:defRPr>
                <a:solidFill>
                  <a:schemeClr val="bg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Прямоугольник 5">
            <a:extLst>
              <a:ext uri="{FF2B5EF4-FFF2-40B4-BE49-F238E27FC236}">
                <a16:creationId xmlns:a16="http://schemas.microsoft.com/office/drawing/2014/main" id="{5A1764CA-5E79-41D7-B5C3-C4B8A4DD5D0B}"/>
              </a:ext>
            </a:extLst>
          </p:cNvPr>
          <p:cNvSpPr/>
          <p:nvPr userDrawn="1"/>
        </p:nvSpPr>
        <p:spPr>
          <a:xfrm>
            <a:off x="5713500" y="4779000"/>
            <a:ext cx="675000" cy="720000"/>
          </a:xfrm>
          <a:prstGeom prst="rect">
            <a:avLst/>
          </a:prstGeom>
          <a:noFill/>
          <a:ln w="28575">
            <a:solidFill>
              <a:srgbClr val="53AB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Tree>
    <p:extLst>
      <p:ext uri="{BB962C8B-B14F-4D97-AF65-F5344CB8AC3E}">
        <p14:creationId xmlns:p14="http://schemas.microsoft.com/office/powerpoint/2010/main" val="35582216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6_Пользовательский макет">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5A1764CA-5E79-41D7-B5C3-C4B8A4DD5D0B}"/>
              </a:ext>
            </a:extLst>
          </p:cNvPr>
          <p:cNvSpPr/>
          <p:nvPr userDrawn="1"/>
        </p:nvSpPr>
        <p:spPr>
          <a:xfrm>
            <a:off x="5016000" y="-11334"/>
            <a:ext cx="7176000" cy="68693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3" name="Рисунок 14"/>
          <p:cNvSpPr>
            <a:spLocks noGrp="1"/>
          </p:cNvSpPr>
          <p:nvPr>
            <p:ph type="pic" sz="quarter" idx="14"/>
          </p:nvPr>
        </p:nvSpPr>
        <p:spPr>
          <a:xfrm>
            <a:off x="1191000" y="-11334"/>
            <a:ext cx="3150000" cy="4835334"/>
          </a:xfrm>
          <a:prstGeom prst="rect">
            <a:avLst/>
          </a:prstGeom>
        </p:spPr>
        <p:txBody>
          <a:bodyPr/>
          <a:lstStyle>
            <a:lvl1pPr marL="0" indent="0">
              <a:buNone/>
              <a:defRPr/>
            </a:lvl1pPr>
          </a:lstStyle>
          <a:p>
            <a:endParaRPr lang="ru-RU" dirty="0"/>
          </a:p>
        </p:txBody>
      </p:sp>
      <p:sp>
        <p:nvSpPr>
          <p:cNvPr id="9" name="Текст 9">
            <a:extLst>
              <a:ext uri="{FF2B5EF4-FFF2-40B4-BE49-F238E27FC236}">
                <a16:creationId xmlns:a16="http://schemas.microsoft.com/office/drawing/2014/main" id="{398A2C93-7DAF-47FE-936C-C92361EFF2D1}"/>
              </a:ext>
            </a:extLst>
          </p:cNvPr>
          <p:cNvSpPr>
            <a:spLocks noGrp="1"/>
          </p:cNvSpPr>
          <p:nvPr>
            <p:ph type="body" sz="quarter" idx="25"/>
          </p:nvPr>
        </p:nvSpPr>
        <p:spPr>
          <a:xfrm>
            <a:off x="5961000" y="3202032"/>
            <a:ext cx="5805000" cy="2926968"/>
          </a:xfrm>
          <a:prstGeom prst="rect">
            <a:avLst/>
          </a:prstGeom>
        </p:spPr>
        <p:txBody>
          <a:bodyPr/>
          <a:lstStyle>
            <a:lvl1pPr marL="0" indent="0">
              <a:buFontTx/>
              <a:buNone/>
              <a:defRPr>
                <a:solidFill>
                  <a:schemeClr val="tx1"/>
                </a:solidFill>
                <a:latin typeface="Arial" panose="020B0604020202020204" pitchFamily="34" charset="0"/>
                <a:cs typeface="Arial" panose="020B0604020202020204" pitchFamily="34" charset="0"/>
              </a:defRPr>
            </a:lvl1pPr>
            <a:lvl2pPr marL="457200" indent="0">
              <a:buFontTx/>
              <a:buNone/>
              <a:defRPr>
                <a:solidFill>
                  <a:schemeClr val="tx1"/>
                </a:solidFill>
                <a:latin typeface="Arial" panose="020B0604020202020204" pitchFamily="34" charset="0"/>
                <a:cs typeface="Arial" panose="020B0604020202020204" pitchFamily="34" charset="0"/>
              </a:defRPr>
            </a:lvl2pPr>
            <a:lvl3pPr marL="914400" indent="0">
              <a:buFontTx/>
              <a:buNone/>
              <a:defRPr>
                <a:solidFill>
                  <a:schemeClr val="tx1"/>
                </a:solidFill>
                <a:latin typeface="Arial" panose="020B0604020202020204" pitchFamily="34" charset="0"/>
                <a:cs typeface="Arial" panose="020B0604020202020204" pitchFamily="34" charset="0"/>
              </a:defRPr>
            </a:lvl3pPr>
            <a:lvl4pPr marL="1371600" indent="0">
              <a:buFontTx/>
              <a:buNone/>
              <a:defRPr>
                <a:solidFill>
                  <a:schemeClr val="tx1"/>
                </a:solidFill>
                <a:latin typeface="Arial" panose="020B0604020202020204" pitchFamily="34" charset="0"/>
                <a:cs typeface="Arial" panose="020B0604020202020204" pitchFamily="34" charset="0"/>
              </a:defRPr>
            </a:lvl4pPr>
            <a:lvl5pPr marL="1828800" indent="0">
              <a:buFontTx/>
              <a:buNone/>
              <a:defRPr>
                <a:solidFill>
                  <a:schemeClr val="tx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8" name="Заголовок 12">
            <a:extLst>
              <a:ext uri="{FF2B5EF4-FFF2-40B4-BE49-F238E27FC236}">
                <a16:creationId xmlns:a16="http://schemas.microsoft.com/office/drawing/2014/main" id="{84A9E554-4AEF-4D4F-9F71-9A8F63835B20}"/>
              </a:ext>
            </a:extLst>
          </p:cNvPr>
          <p:cNvSpPr>
            <a:spLocks noGrp="1"/>
          </p:cNvSpPr>
          <p:nvPr>
            <p:ph type="title"/>
          </p:nvPr>
        </p:nvSpPr>
        <p:spPr>
          <a:xfrm>
            <a:off x="3396000" y="1134000"/>
            <a:ext cx="4905000" cy="1215000"/>
          </a:xfrm>
          <a:prstGeom prst="rect">
            <a:avLst/>
          </a:prstGeom>
        </p:spPr>
        <p:txBody>
          <a:bodyPr>
            <a:normAutofit/>
          </a:bodyPr>
          <a:lstStyle>
            <a:lvl1pPr algn="l">
              <a:defRPr sz="40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2" name="Равнобедренный треугольник 1"/>
          <p:cNvSpPr/>
          <p:nvPr userDrawn="1"/>
        </p:nvSpPr>
        <p:spPr>
          <a:xfrm rot="10800000">
            <a:off x="820200" y="4509000"/>
            <a:ext cx="730800" cy="630000"/>
          </a:xfrm>
          <a:prstGeom prst="triangle">
            <a:avLst/>
          </a:prstGeom>
          <a:solidFill>
            <a:srgbClr val="2C4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76135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4_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DDFDD1-73D5-463D-B7B9-B39F7B2F61A3}"/>
              </a:ext>
            </a:extLst>
          </p:cNvPr>
          <p:cNvSpPr>
            <a:spLocks noGrp="1"/>
          </p:cNvSpPr>
          <p:nvPr>
            <p:ph type="title"/>
          </p:nvPr>
        </p:nvSpPr>
        <p:spPr>
          <a:xfrm>
            <a:off x="469935" y="375112"/>
            <a:ext cx="5625000" cy="668887"/>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8" name="Рисунок 7">
            <a:extLst>
              <a:ext uri="{FF2B5EF4-FFF2-40B4-BE49-F238E27FC236}">
                <a16:creationId xmlns:a16="http://schemas.microsoft.com/office/drawing/2014/main" id="{D7A1320A-1390-44C8-9D96-457E4E8D51F6}"/>
              </a:ext>
            </a:extLst>
          </p:cNvPr>
          <p:cNvSpPr>
            <a:spLocks noGrp="1"/>
          </p:cNvSpPr>
          <p:nvPr>
            <p:ph type="pic" sz="quarter" idx="10"/>
          </p:nvPr>
        </p:nvSpPr>
        <p:spPr>
          <a:xfrm>
            <a:off x="6365631" y="375112"/>
            <a:ext cx="5220737" cy="6127750"/>
          </a:xfrm>
          <a:prstGeom prst="rect">
            <a:avLst/>
          </a:prstGeom>
        </p:spPr>
        <p:txBody>
          <a:bodyPr/>
          <a:lstStyle/>
          <a:p>
            <a:endParaRPr lang="ru-RU"/>
          </a:p>
        </p:txBody>
      </p:sp>
      <p:sp>
        <p:nvSpPr>
          <p:cNvPr id="10" name="Текст 9">
            <a:extLst>
              <a:ext uri="{FF2B5EF4-FFF2-40B4-BE49-F238E27FC236}">
                <a16:creationId xmlns:a16="http://schemas.microsoft.com/office/drawing/2014/main" id="{398A2C93-7DAF-47FE-936C-C92361EFF2D1}"/>
              </a:ext>
            </a:extLst>
          </p:cNvPr>
          <p:cNvSpPr>
            <a:spLocks noGrp="1"/>
          </p:cNvSpPr>
          <p:nvPr>
            <p:ph type="body" sz="quarter" idx="11"/>
          </p:nvPr>
        </p:nvSpPr>
        <p:spPr>
          <a:xfrm>
            <a:off x="469414" y="1314450"/>
            <a:ext cx="5625000" cy="2114550"/>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14343703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50_Пользовательский макет">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5A1764CA-5E79-41D7-B5C3-C4B8A4DD5D0B}"/>
              </a:ext>
            </a:extLst>
          </p:cNvPr>
          <p:cNvSpPr/>
          <p:nvPr userDrawn="1"/>
        </p:nvSpPr>
        <p:spPr>
          <a:xfrm>
            <a:off x="3216000" y="1089001"/>
            <a:ext cx="8976000" cy="459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3" name="Рисунок 14"/>
          <p:cNvSpPr>
            <a:spLocks noGrp="1"/>
          </p:cNvSpPr>
          <p:nvPr>
            <p:ph type="pic" sz="quarter" idx="14"/>
          </p:nvPr>
        </p:nvSpPr>
        <p:spPr>
          <a:xfrm>
            <a:off x="1506000" y="1431733"/>
            <a:ext cx="2557067" cy="3925166"/>
          </a:xfrm>
          <a:prstGeom prst="rect">
            <a:avLst/>
          </a:prstGeom>
        </p:spPr>
        <p:txBody>
          <a:bodyPr/>
          <a:lstStyle>
            <a:lvl1pPr marL="0" indent="0">
              <a:buNone/>
              <a:defRPr/>
            </a:lvl1pPr>
          </a:lstStyle>
          <a:p>
            <a:endParaRPr lang="ru-RU" dirty="0"/>
          </a:p>
        </p:txBody>
      </p:sp>
      <p:sp>
        <p:nvSpPr>
          <p:cNvPr id="9" name="Текст 9">
            <a:extLst>
              <a:ext uri="{FF2B5EF4-FFF2-40B4-BE49-F238E27FC236}">
                <a16:creationId xmlns:a16="http://schemas.microsoft.com/office/drawing/2014/main" id="{398A2C93-7DAF-47FE-936C-C92361EFF2D1}"/>
              </a:ext>
            </a:extLst>
          </p:cNvPr>
          <p:cNvSpPr>
            <a:spLocks noGrp="1"/>
          </p:cNvSpPr>
          <p:nvPr>
            <p:ph type="body" sz="quarter" idx="25"/>
          </p:nvPr>
        </p:nvSpPr>
        <p:spPr>
          <a:xfrm>
            <a:off x="4656000" y="3202032"/>
            <a:ext cx="5805000" cy="2926968"/>
          </a:xfrm>
          <a:prstGeom prst="rect">
            <a:avLst/>
          </a:prstGeom>
        </p:spPr>
        <p:txBody>
          <a:bodyPr/>
          <a:lstStyle>
            <a:lvl1pPr marL="0" indent="0">
              <a:buFontTx/>
              <a:buNone/>
              <a:defRPr>
                <a:solidFill>
                  <a:schemeClr val="tx1"/>
                </a:solidFill>
                <a:latin typeface="Arial" panose="020B0604020202020204" pitchFamily="34" charset="0"/>
                <a:cs typeface="Arial" panose="020B0604020202020204" pitchFamily="34" charset="0"/>
              </a:defRPr>
            </a:lvl1pPr>
            <a:lvl2pPr marL="457200" indent="0">
              <a:buFontTx/>
              <a:buNone/>
              <a:defRPr>
                <a:solidFill>
                  <a:schemeClr val="tx1"/>
                </a:solidFill>
                <a:latin typeface="Arial" panose="020B0604020202020204" pitchFamily="34" charset="0"/>
                <a:cs typeface="Arial" panose="020B0604020202020204" pitchFamily="34" charset="0"/>
              </a:defRPr>
            </a:lvl2pPr>
            <a:lvl3pPr marL="914400" indent="0">
              <a:buFontTx/>
              <a:buNone/>
              <a:defRPr>
                <a:solidFill>
                  <a:schemeClr val="tx1"/>
                </a:solidFill>
                <a:latin typeface="Arial" panose="020B0604020202020204" pitchFamily="34" charset="0"/>
                <a:cs typeface="Arial" panose="020B0604020202020204" pitchFamily="34" charset="0"/>
              </a:defRPr>
            </a:lvl3pPr>
            <a:lvl4pPr marL="1371600" indent="0">
              <a:buFontTx/>
              <a:buNone/>
              <a:defRPr>
                <a:solidFill>
                  <a:schemeClr val="tx1"/>
                </a:solidFill>
                <a:latin typeface="Arial" panose="020B0604020202020204" pitchFamily="34" charset="0"/>
                <a:cs typeface="Arial" panose="020B0604020202020204" pitchFamily="34" charset="0"/>
              </a:defRPr>
            </a:lvl4pPr>
            <a:lvl5pPr marL="1828800" indent="0">
              <a:buFontTx/>
              <a:buNone/>
              <a:defRPr>
                <a:solidFill>
                  <a:schemeClr val="tx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8" name="Заголовок 12">
            <a:extLst>
              <a:ext uri="{FF2B5EF4-FFF2-40B4-BE49-F238E27FC236}">
                <a16:creationId xmlns:a16="http://schemas.microsoft.com/office/drawing/2014/main" id="{84A9E554-4AEF-4D4F-9F71-9A8F63835B20}"/>
              </a:ext>
            </a:extLst>
          </p:cNvPr>
          <p:cNvSpPr>
            <a:spLocks noGrp="1"/>
          </p:cNvSpPr>
          <p:nvPr>
            <p:ph type="title"/>
          </p:nvPr>
        </p:nvSpPr>
        <p:spPr>
          <a:xfrm>
            <a:off x="4476000" y="1449000"/>
            <a:ext cx="4905000" cy="1215000"/>
          </a:xfrm>
          <a:prstGeom prst="rect">
            <a:avLst/>
          </a:prstGeom>
        </p:spPr>
        <p:txBody>
          <a:bodyPr>
            <a:normAutofit/>
          </a:bodyPr>
          <a:lstStyle>
            <a:lvl1pPr algn="l">
              <a:defRPr sz="40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Tree>
    <p:extLst>
      <p:ext uri="{BB962C8B-B14F-4D97-AF65-F5344CB8AC3E}">
        <p14:creationId xmlns:p14="http://schemas.microsoft.com/office/powerpoint/2010/main" val="24745001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7_Пользовательский макет">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5A1764CA-5E79-41D7-B5C3-C4B8A4DD5D0B}"/>
              </a:ext>
            </a:extLst>
          </p:cNvPr>
          <p:cNvSpPr/>
          <p:nvPr userDrawn="1"/>
        </p:nvSpPr>
        <p:spPr>
          <a:xfrm>
            <a:off x="7176000" y="-11334"/>
            <a:ext cx="5016000" cy="12412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3" name="Рисунок 14"/>
          <p:cNvSpPr>
            <a:spLocks noGrp="1"/>
          </p:cNvSpPr>
          <p:nvPr>
            <p:ph type="pic" sz="quarter" idx="14"/>
          </p:nvPr>
        </p:nvSpPr>
        <p:spPr>
          <a:xfrm>
            <a:off x="7176000" y="1216892"/>
            <a:ext cx="5016000" cy="3657766"/>
          </a:xfrm>
          <a:prstGeom prst="rect">
            <a:avLst/>
          </a:prstGeom>
        </p:spPr>
        <p:txBody>
          <a:bodyPr/>
          <a:lstStyle>
            <a:lvl1pPr marL="0" indent="0">
              <a:buNone/>
              <a:defRPr/>
            </a:lvl1pPr>
          </a:lstStyle>
          <a:p>
            <a:endParaRPr lang="ru-RU" dirty="0"/>
          </a:p>
        </p:txBody>
      </p:sp>
      <p:sp>
        <p:nvSpPr>
          <p:cNvPr id="9" name="Текст 9">
            <a:extLst>
              <a:ext uri="{FF2B5EF4-FFF2-40B4-BE49-F238E27FC236}">
                <a16:creationId xmlns:a16="http://schemas.microsoft.com/office/drawing/2014/main" id="{398A2C93-7DAF-47FE-936C-C92361EFF2D1}"/>
              </a:ext>
            </a:extLst>
          </p:cNvPr>
          <p:cNvSpPr>
            <a:spLocks noGrp="1"/>
          </p:cNvSpPr>
          <p:nvPr>
            <p:ph type="body" sz="quarter" idx="25"/>
          </p:nvPr>
        </p:nvSpPr>
        <p:spPr>
          <a:xfrm>
            <a:off x="3981000" y="1944000"/>
            <a:ext cx="2835000" cy="3914999"/>
          </a:xfrm>
          <a:prstGeom prst="rect">
            <a:avLst/>
          </a:prstGeom>
        </p:spPr>
        <p:txBody>
          <a:bodyPr/>
          <a:lstStyle>
            <a:lvl1pPr marL="0" indent="0">
              <a:buFontTx/>
              <a:buNone/>
              <a:defRPr>
                <a:solidFill>
                  <a:schemeClr val="tx1"/>
                </a:solidFill>
                <a:latin typeface="Arial" panose="020B0604020202020204" pitchFamily="34" charset="0"/>
                <a:cs typeface="Arial" panose="020B0604020202020204" pitchFamily="34" charset="0"/>
              </a:defRPr>
            </a:lvl1pPr>
            <a:lvl2pPr marL="457200" indent="0">
              <a:buFontTx/>
              <a:buNone/>
              <a:defRPr>
                <a:solidFill>
                  <a:schemeClr val="tx1"/>
                </a:solidFill>
                <a:latin typeface="Arial" panose="020B0604020202020204" pitchFamily="34" charset="0"/>
                <a:cs typeface="Arial" panose="020B0604020202020204" pitchFamily="34" charset="0"/>
              </a:defRPr>
            </a:lvl2pPr>
            <a:lvl3pPr marL="914400" indent="0">
              <a:buFontTx/>
              <a:buNone/>
              <a:defRPr>
                <a:solidFill>
                  <a:schemeClr val="tx1"/>
                </a:solidFill>
                <a:latin typeface="Arial" panose="020B0604020202020204" pitchFamily="34" charset="0"/>
                <a:cs typeface="Arial" panose="020B0604020202020204" pitchFamily="34" charset="0"/>
              </a:defRPr>
            </a:lvl3pPr>
            <a:lvl4pPr marL="1371600" indent="0">
              <a:buFontTx/>
              <a:buNone/>
              <a:defRPr>
                <a:solidFill>
                  <a:schemeClr val="tx1"/>
                </a:solidFill>
                <a:latin typeface="Arial" panose="020B0604020202020204" pitchFamily="34" charset="0"/>
                <a:cs typeface="Arial" panose="020B0604020202020204" pitchFamily="34" charset="0"/>
              </a:defRPr>
            </a:lvl4pPr>
            <a:lvl5pPr marL="1828800" indent="0">
              <a:buFontTx/>
              <a:buNone/>
              <a:defRPr>
                <a:solidFill>
                  <a:schemeClr val="tx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7" name="Прямоугольник 6">
            <a:extLst>
              <a:ext uri="{FF2B5EF4-FFF2-40B4-BE49-F238E27FC236}">
                <a16:creationId xmlns:a16="http://schemas.microsoft.com/office/drawing/2014/main" id="{5A1764CA-5E79-41D7-B5C3-C4B8A4DD5D0B}"/>
              </a:ext>
            </a:extLst>
          </p:cNvPr>
          <p:cNvSpPr/>
          <p:nvPr userDrawn="1"/>
        </p:nvSpPr>
        <p:spPr>
          <a:xfrm>
            <a:off x="7187000" y="2478585"/>
            <a:ext cx="3634000" cy="43794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8" name="Заголовок 12">
            <a:extLst>
              <a:ext uri="{FF2B5EF4-FFF2-40B4-BE49-F238E27FC236}">
                <a16:creationId xmlns:a16="http://schemas.microsoft.com/office/drawing/2014/main" id="{84A9E554-4AEF-4D4F-9F71-9A8F63835B20}"/>
              </a:ext>
            </a:extLst>
          </p:cNvPr>
          <p:cNvSpPr>
            <a:spLocks noGrp="1"/>
          </p:cNvSpPr>
          <p:nvPr>
            <p:ph type="title"/>
          </p:nvPr>
        </p:nvSpPr>
        <p:spPr>
          <a:xfrm>
            <a:off x="7536000" y="3834000"/>
            <a:ext cx="3015000" cy="1215000"/>
          </a:xfrm>
          <a:prstGeom prst="rect">
            <a:avLst/>
          </a:prstGeom>
        </p:spPr>
        <p:txBody>
          <a:bodyPr>
            <a:normAutofit/>
          </a:bodyPr>
          <a:lstStyle>
            <a:lvl1pPr algn="l">
              <a:defRPr sz="36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10" name="Прямоугольник 9">
            <a:extLst>
              <a:ext uri="{FF2B5EF4-FFF2-40B4-BE49-F238E27FC236}">
                <a16:creationId xmlns:a16="http://schemas.microsoft.com/office/drawing/2014/main" id="{5A1764CA-5E79-41D7-B5C3-C4B8A4DD5D0B}"/>
              </a:ext>
            </a:extLst>
          </p:cNvPr>
          <p:cNvSpPr/>
          <p:nvPr userDrawn="1"/>
        </p:nvSpPr>
        <p:spPr>
          <a:xfrm>
            <a:off x="374401" y="909000"/>
            <a:ext cx="3471599" cy="494999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11" name="Текст 9">
            <a:extLst>
              <a:ext uri="{FF2B5EF4-FFF2-40B4-BE49-F238E27FC236}">
                <a16:creationId xmlns:a16="http://schemas.microsoft.com/office/drawing/2014/main" id="{398A2C93-7DAF-47FE-936C-C92361EFF2D1}"/>
              </a:ext>
            </a:extLst>
          </p:cNvPr>
          <p:cNvSpPr>
            <a:spLocks noGrp="1"/>
          </p:cNvSpPr>
          <p:nvPr>
            <p:ph type="body" sz="quarter" idx="26"/>
          </p:nvPr>
        </p:nvSpPr>
        <p:spPr>
          <a:xfrm>
            <a:off x="692700" y="1208225"/>
            <a:ext cx="2835000" cy="4380776"/>
          </a:xfrm>
          <a:prstGeom prst="rect">
            <a:avLst/>
          </a:prstGeom>
        </p:spPr>
        <p:txBody>
          <a:bodyPr/>
          <a:lstStyle>
            <a:lvl1pPr marL="0" indent="0">
              <a:buFontTx/>
              <a:buNone/>
              <a:defRPr>
                <a:solidFill>
                  <a:schemeClr val="tx1"/>
                </a:solidFill>
                <a:latin typeface="Arial" panose="020B0604020202020204" pitchFamily="34" charset="0"/>
                <a:cs typeface="Arial" panose="020B0604020202020204" pitchFamily="34" charset="0"/>
              </a:defRPr>
            </a:lvl1pPr>
            <a:lvl2pPr marL="457200" indent="0">
              <a:buFontTx/>
              <a:buNone/>
              <a:defRPr>
                <a:solidFill>
                  <a:schemeClr val="tx1"/>
                </a:solidFill>
                <a:latin typeface="Arial" panose="020B0604020202020204" pitchFamily="34" charset="0"/>
                <a:cs typeface="Arial" panose="020B0604020202020204" pitchFamily="34" charset="0"/>
              </a:defRPr>
            </a:lvl2pPr>
            <a:lvl3pPr marL="914400" indent="0">
              <a:buFontTx/>
              <a:buNone/>
              <a:defRPr>
                <a:solidFill>
                  <a:schemeClr val="tx1"/>
                </a:solidFill>
                <a:latin typeface="Arial" panose="020B0604020202020204" pitchFamily="34" charset="0"/>
                <a:cs typeface="Arial" panose="020B0604020202020204" pitchFamily="34" charset="0"/>
              </a:defRPr>
            </a:lvl3pPr>
            <a:lvl4pPr marL="1371600" indent="0">
              <a:buFontTx/>
              <a:buNone/>
              <a:defRPr>
                <a:solidFill>
                  <a:schemeClr val="tx1"/>
                </a:solidFill>
                <a:latin typeface="Arial" panose="020B0604020202020204" pitchFamily="34" charset="0"/>
                <a:cs typeface="Arial" panose="020B0604020202020204" pitchFamily="34" charset="0"/>
              </a:defRPr>
            </a:lvl4pPr>
            <a:lvl5pPr marL="1828800" indent="0">
              <a:buFontTx/>
              <a:buNone/>
              <a:defRPr>
                <a:solidFill>
                  <a:schemeClr val="tx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2" name="Прямоугольник 11">
            <a:extLst>
              <a:ext uri="{FF2B5EF4-FFF2-40B4-BE49-F238E27FC236}">
                <a16:creationId xmlns:a16="http://schemas.microsoft.com/office/drawing/2014/main" id="{5A1764CA-5E79-41D7-B5C3-C4B8A4DD5D0B}"/>
              </a:ext>
            </a:extLst>
          </p:cNvPr>
          <p:cNvSpPr/>
          <p:nvPr userDrawn="1"/>
        </p:nvSpPr>
        <p:spPr>
          <a:xfrm>
            <a:off x="3967267" y="884319"/>
            <a:ext cx="2848733" cy="654681"/>
          </a:xfrm>
          <a:prstGeom prst="rect">
            <a:avLst/>
          </a:prstGeom>
          <a:solidFill>
            <a:srgbClr val="2C4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Tree>
    <p:extLst>
      <p:ext uri="{BB962C8B-B14F-4D97-AF65-F5344CB8AC3E}">
        <p14:creationId xmlns:p14="http://schemas.microsoft.com/office/powerpoint/2010/main" val="11686466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8_Пользовательский макет">
    <p:spTree>
      <p:nvGrpSpPr>
        <p:cNvPr id="1" name=""/>
        <p:cNvGrpSpPr/>
        <p:nvPr/>
      </p:nvGrpSpPr>
      <p:grpSpPr>
        <a:xfrm>
          <a:off x="0" y="0"/>
          <a:ext cx="0" cy="0"/>
          <a:chOff x="0" y="0"/>
          <a:chExt cx="0" cy="0"/>
        </a:xfrm>
      </p:grpSpPr>
      <p:sp>
        <p:nvSpPr>
          <p:cNvPr id="9" name="Текст 9">
            <a:extLst>
              <a:ext uri="{FF2B5EF4-FFF2-40B4-BE49-F238E27FC236}">
                <a16:creationId xmlns:a16="http://schemas.microsoft.com/office/drawing/2014/main" id="{398A2C93-7DAF-47FE-936C-C92361EFF2D1}"/>
              </a:ext>
            </a:extLst>
          </p:cNvPr>
          <p:cNvSpPr>
            <a:spLocks noGrp="1"/>
          </p:cNvSpPr>
          <p:nvPr>
            <p:ph type="body" sz="quarter" idx="25"/>
          </p:nvPr>
        </p:nvSpPr>
        <p:spPr>
          <a:xfrm>
            <a:off x="6906000" y="2693468"/>
            <a:ext cx="4725000" cy="2634599"/>
          </a:xfrm>
          <a:prstGeom prst="rect">
            <a:avLst/>
          </a:prstGeom>
        </p:spPr>
        <p:txBody>
          <a:bodyPr/>
          <a:lstStyle>
            <a:lvl1pPr marL="0" indent="0">
              <a:buFontTx/>
              <a:buNone/>
              <a:defRPr>
                <a:solidFill>
                  <a:schemeClr val="tx1"/>
                </a:solidFill>
                <a:latin typeface="Arial" panose="020B0604020202020204" pitchFamily="34" charset="0"/>
                <a:cs typeface="Arial" panose="020B0604020202020204" pitchFamily="34" charset="0"/>
              </a:defRPr>
            </a:lvl1pPr>
            <a:lvl2pPr marL="457200" indent="0">
              <a:buFontTx/>
              <a:buNone/>
              <a:defRPr>
                <a:solidFill>
                  <a:schemeClr val="tx1"/>
                </a:solidFill>
                <a:latin typeface="Arial" panose="020B0604020202020204" pitchFamily="34" charset="0"/>
                <a:cs typeface="Arial" panose="020B0604020202020204" pitchFamily="34" charset="0"/>
              </a:defRPr>
            </a:lvl2pPr>
            <a:lvl3pPr marL="914400" indent="0">
              <a:buFontTx/>
              <a:buNone/>
              <a:defRPr>
                <a:solidFill>
                  <a:schemeClr val="tx1"/>
                </a:solidFill>
                <a:latin typeface="Arial" panose="020B0604020202020204" pitchFamily="34" charset="0"/>
                <a:cs typeface="Arial" panose="020B0604020202020204" pitchFamily="34" charset="0"/>
              </a:defRPr>
            </a:lvl3pPr>
            <a:lvl4pPr marL="1371600" indent="0">
              <a:buFontTx/>
              <a:buNone/>
              <a:defRPr>
                <a:solidFill>
                  <a:schemeClr val="tx1"/>
                </a:solidFill>
                <a:latin typeface="Arial" panose="020B0604020202020204" pitchFamily="34" charset="0"/>
                <a:cs typeface="Arial" panose="020B0604020202020204" pitchFamily="34" charset="0"/>
              </a:defRPr>
            </a:lvl4pPr>
            <a:lvl5pPr marL="1828800" indent="0">
              <a:buFontTx/>
              <a:buNone/>
              <a:defRPr>
                <a:solidFill>
                  <a:schemeClr val="tx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8" name="Заголовок 12">
            <a:extLst>
              <a:ext uri="{FF2B5EF4-FFF2-40B4-BE49-F238E27FC236}">
                <a16:creationId xmlns:a16="http://schemas.microsoft.com/office/drawing/2014/main" id="{84A9E554-4AEF-4D4F-9F71-9A8F63835B20}"/>
              </a:ext>
            </a:extLst>
          </p:cNvPr>
          <p:cNvSpPr>
            <a:spLocks noGrp="1"/>
          </p:cNvSpPr>
          <p:nvPr>
            <p:ph type="title"/>
          </p:nvPr>
        </p:nvSpPr>
        <p:spPr>
          <a:xfrm>
            <a:off x="6906000" y="1269000"/>
            <a:ext cx="3015000" cy="1215000"/>
          </a:xfrm>
          <a:prstGeom prst="rect">
            <a:avLst/>
          </a:prstGeom>
        </p:spPr>
        <p:txBody>
          <a:bodyPr>
            <a:normAutofit/>
          </a:bodyPr>
          <a:lstStyle>
            <a:lvl1pPr algn="l">
              <a:defRPr sz="36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18" name="Равнобедренный треугольник 17"/>
          <p:cNvSpPr/>
          <p:nvPr userDrawn="1"/>
        </p:nvSpPr>
        <p:spPr>
          <a:xfrm>
            <a:off x="5556000" y="4253068"/>
            <a:ext cx="585000" cy="1074999"/>
          </a:xfrm>
          <a:prstGeom prst="triangle">
            <a:avLst/>
          </a:prstGeom>
          <a:solidFill>
            <a:srgbClr val="2C4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Рисунок 14"/>
          <p:cNvSpPr>
            <a:spLocks noGrp="1"/>
          </p:cNvSpPr>
          <p:nvPr>
            <p:ph type="pic" sz="quarter" idx="14"/>
          </p:nvPr>
        </p:nvSpPr>
        <p:spPr>
          <a:xfrm>
            <a:off x="0" y="1289467"/>
            <a:ext cx="6540000" cy="4047234"/>
          </a:xfrm>
          <a:custGeom>
            <a:avLst/>
            <a:gdLst>
              <a:gd name="connsiteX0" fmla="*/ 0 w 5016000"/>
              <a:gd name="connsiteY0" fmla="*/ 0 h 3657766"/>
              <a:gd name="connsiteX1" fmla="*/ 5016000 w 5016000"/>
              <a:gd name="connsiteY1" fmla="*/ 0 h 3657766"/>
              <a:gd name="connsiteX2" fmla="*/ 5016000 w 5016000"/>
              <a:gd name="connsiteY2" fmla="*/ 3657766 h 3657766"/>
              <a:gd name="connsiteX3" fmla="*/ 0 w 5016000"/>
              <a:gd name="connsiteY3" fmla="*/ 3657766 h 3657766"/>
              <a:gd name="connsiteX4" fmla="*/ 0 w 5016000"/>
              <a:gd name="connsiteY4" fmla="*/ 0 h 3657766"/>
              <a:gd name="connsiteX0" fmla="*/ 0 w 6540000"/>
              <a:gd name="connsiteY0" fmla="*/ 0 h 3657766"/>
              <a:gd name="connsiteX1" fmla="*/ 6540000 w 6540000"/>
              <a:gd name="connsiteY1" fmla="*/ 8466 h 3657766"/>
              <a:gd name="connsiteX2" fmla="*/ 5016000 w 6540000"/>
              <a:gd name="connsiteY2" fmla="*/ 3657766 h 3657766"/>
              <a:gd name="connsiteX3" fmla="*/ 0 w 6540000"/>
              <a:gd name="connsiteY3" fmla="*/ 3657766 h 3657766"/>
              <a:gd name="connsiteX4" fmla="*/ 0 w 6540000"/>
              <a:gd name="connsiteY4" fmla="*/ 0 h 3657766"/>
              <a:gd name="connsiteX0" fmla="*/ 0 w 6540000"/>
              <a:gd name="connsiteY0" fmla="*/ 0 h 3657766"/>
              <a:gd name="connsiteX1" fmla="*/ 6540000 w 6540000"/>
              <a:gd name="connsiteY1" fmla="*/ 8466 h 3657766"/>
              <a:gd name="connsiteX2" fmla="*/ 5490133 w 6540000"/>
              <a:gd name="connsiteY2" fmla="*/ 3649300 h 3657766"/>
              <a:gd name="connsiteX3" fmla="*/ 0 w 6540000"/>
              <a:gd name="connsiteY3" fmla="*/ 3657766 h 3657766"/>
              <a:gd name="connsiteX4" fmla="*/ 0 w 6540000"/>
              <a:gd name="connsiteY4" fmla="*/ 0 h 3657766"/>
              <a:gd name="connsiteX0" fmla="*/ 0 w 6540000"/>
              <a:gd name="connsiteY0" fmla="*/ 0 h 4021833"/>
              <a:gd name="connsiteX1" fmla="*/ 6540000 w 6540000"/>
              <a:gd name="connsiteY1" fmla="*/ 8466 h 4021833"/>
              <a:gd name="connsiteX2" fmla="*/ 5490133 w 6540000"/>
              <a:gd name="connsiteY2" fmla="*/ 3649300 h 4021833"/>
              <a:gd name="connsiteX3" fmla="*/ 16933 w 6540000"/>
              <a:gd name="connsiteY3" fmla="*/ 4021833 h 4021833"/>
              <a:gd name="connsiteX4" fmla="*/ 0 w 6540000"/>
              <a:gd name="connsiteY4" fmla="*/ 0 h 4021833"/>
              <a:gd name="connsiteX0" fmla="*/ 0 w 6540000"/>
              <a:gd name="connsiteY0" fmla="*/ 0 h 4064167"/>
              <a:gd name="connsiteX1" fmla="*/ 6540000 w 6540000"/>
              <a:gd name="connsiteY1" fmla="*/ 8466 h 4064167"/>
              <a:gd name="connsiteX2" fmla="*/ 5388533 w 6540000"/>
              <a:gd name="connsiteY2" fmla="*/ 4064167 h 4064167"/>
              <a:gd name="connsiteX3" fmla="*/ 16933 w 6540000"/>
              <a:gd name="connsiteY3" fmla="*/ 4021833 h 4064167"/>
              <a:gd name="connsiteX4" fmla="*/ 0 w 6540000"/>
              <a:gd name="connsiteY4" fmla="*/ 0 h 4064167"/>
              <a:gd name="connsiteX0" fmla="*/ 0 w 6540000"/>
              <a:gd name="connsiteY0" fmla="*/ 0 h 4047234"/>
              <a:gd name="connsiteX1" fmla="*/ 6540000 w 6540000"/>
              <a:gd name="connsiteY1" fmla="*/ 8466 h 4047234"/>
              <a:gd name="connsiteX2" fmla="*/ 5388533 w 6540000"/>
              <a:gd name="connsiteY2" fmla="*/ 4047234 h 4047234"/>
              <a:gd name="connsiteX3" fmla="*/ 16933 w 6540000"/>
              <a:gd name="connsiteY3" fmla="*/ 4021833 h 4047234"/>
              <a:gd name="connsiteX4" fmla="*/ 0 w 6540000"/>
              <a:gd name="connsiteY4" fmla="*/ 0 h 4047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000" h="4047234">
                <a:moveTo>
                  <a:pt x="0" y="0"/>
                </a:moveTo>
                <a:lnTo>
                  <a:pt x="6540000" y="8466"/>
                </a:lnTo>
                <a:lnTo>
                  <a:pt x="5388533" y="4047234"/>
                </a:lnTo>
                <a:lnTo>
                  <a:pt x="16933" y="4021833"/>
                </a:lnTo>
                <a:cubicBezTo>
                  <a:pt x="11289" y="2681222"/>
                  <a:pt x="5644" y="1340611"/>
                  <a:pt x="0" y="0"/>
                </a:cubicBezTo>
                <a:close/>
              </a:path>
            </a:pathLst>
          </a:custGeom>
        </p:spPr>
        <p:txBody>
          <a:bodyPr/>
          <a:lstStyle>
            <a:lvl1pPr marL="0" indent="0">
              <a:buNone/>
              <a:defRPr/>
            </a:lvl1pPr>
          </a:lstStyle>
          <a:p>
            <a:endParaRPr lang="ru-RU" dirty="0"/>
          </a:p>
        </p:txBody>
      </p:sp>
    </p:spTree>
    <p:extLst>
      <p:ext uri="{BB962C8B-B14F-4D97-AF65-F5344CB8AC3E}">
        <p14:creationId xmlns:p14="http://schemas.microsoft.com/office/powerpoint/2010/main" val="14236098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9_Пользовательский макет">
    <p:spTree>
      <p:nvGrpSpPr>
        <p:cNvPr id="1" name=""/>
        <p:cNvGrpSpPr/>
        <p:nvPr/>
      </p:nvGrpSpPr>
      <p:grpSpPr>
        <a:xfrm>
          <a:off x="0" y="0"/>
          <a:ext cx="0" cy="0"/>
          <a:chOff x="0" y="0"/>
          <a:chExt cx="0" cy="0"/>
        </a:xfrm>
      </p:grpSpPr>
      <p:sp>
        <p:nvSpPr>
          <p:cNvPr id="9" name="Текст 9">
            <a:extLst>
              <a:ext uri="{FF2B5EF4-FFF2-40B4-BE49-F238E27FC236}">
                <a16:creationId xmlns:a16="http://schemas.microsoft.com/office/drawing/2014/main" id="{398A2C93-7DAF-47FE-936C-C92361EFF2D1}"/>
              </a:ext>
            </a:extLst>
          </p:cNvPr>
          <p:cNvSpPr>
            <a:spLocks noGrp="1"/>
          </p:cNvSpPr>
          <p:nvPr>
            <p:ph type="body" sz="quarter" idx="25"/>
          </p:nvPr>
        </p:nvSpPr>
        <p:spPr>
          <a:xfrm>
            <a:off x="5151000" y="2923035"/>
            <a:ext cx="4725000" cy="3610965"/>
          </a:xfrm>
          <a:prstGeom prst="rect">
            <a:avLst/>
          </a:prstGeom>
        </p:spPr>
        <p:txBody>
          <a:bodyPr/>
          <a:lstStyle>
            <a:lvl1pPr marL="0" indent="0">
              <a:buFontTx/>
              <a:buNone/>
              <a:defRPr>
                <a:solidFill>
                  <a:schemeClr val="tx1"/>
                </a:solidFill>
                <a:latin typeface="Arial" panose="020B0604020202020204" pitchFamily="34" charset="0"/>
                <a:cs typeface="Arial" panose="020B0604020202020204" pitchFamily="34" charset="0"/>
              </a:defRPr>
            </a:lvl1pPr>
            <a:lvl2pPr marL="457200" indent="0">
              <a:buFontTx/>
              <a:buNone/>
              <a:defRPr>
                <a:solidFill>
                  <a:schemeClr val="tx1"/>
                </a:solidFill>
                <a:latin typeface="Arial" panose="020B0604020202020204" pitchFamily="34" charset="0"/>
                <a:cs typeface="Arial" panose="020B0604020202020204" pitchFamily="34" charset="0"/>
              </a:defRPr>
            </a:lvl2pPr>
            <a:lvl3pPr marL="914400" indent="0">
              <a:buFontTx/>
              <a:buNone/>
              <a:defRPr>
                <a:solidFill>
                  <a:schemeClr val="tx1"/>
                </a:solidFill>
                <a:latin typeface="Arial" panose="020B0604020202020204" pitchFamily="34" charset="0"/>
                <a:cs typeface="Arial" panose="020B0604020202020204" pitchFamily="34" charset="0"/>
              </a:defRPr>
            </a:lvl3pPr>
            <a:lvl4pPr marL="1371600" indent="0">
              <a:buFontTx/>
              <a:buNone/>
              <a:defRPr>
                <a:solidFill>
                  <a:schemeClr val="tx1"/>
                </a:solidFill>
                <a:latin typeface="Arial" panose="020B0604020202020204" pitchFamily="34" charset="0"/>
                <a:cs typeface="Arial" panose="020B0604020202020204" pitchFamily="34" charset="0"/>
              </a:defRPr>
            </a:lvl4pPr>
            <a:lvl5pPr marL="1828800" indent="0">
              <a:buFontTx/>
              <a:buNone/>
              <a:defRPr>
                <a:solidFill>
                  <a:schemeClr val="tx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8" name="Заголовок 12">
            <a:extLst>
              <a:ext uri="{FF2B5EF4-FFF2-40B4-BE49-F238E27FC236}">
                <a16:creationId xmlns:a16="http://schemas.microsoft.com/office/drawing/2014/main" id="{84A9E554-4AEF-4D4F-9F71-9A8F63835B20}"/>
              </a:ext>
            </a:extLst>
          </p:cNvPr>
          <p:cNvSpPr>
            <a:spLocks noGrp="1"/>
          </p:cNvSpPr>
          <p:nvPr>
            <p:ph type="title" hasCustomPrompt="1"/>
          </p:nvPr>
        </p:nvSpPr>
        <p:spPr>
          <a:xfrm>
            <a:off x="786000" y="1269000"/>
            <a:ext cx="5310000" cy="1215000"/>
          </a:xfrm>
          <a:prstGeom prst="rect">
            <a:avLst/>
          </a:prstGeom>
        </p:spPr>
        <p:txBody>
          <a:bodyPr>
            <a:normAutofit/>
          </a:bodyPr>
          <a:lstStyle>
            <a:lvl1pPr algn="l">
              <a:defRPr sz="40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a:t>
            </a:r>
            <a:br>
              <a:rPr lang="ru-RU" dirty="0"/>
            </a:br>
            <a:r>
              <a:rPr lang="ru-RU" dirty="0"/>
              <a:t>заголовка</a:t>
            </a:r>
          </a:p>
        </p:txBody>
      </p:sp>
      <p:sp>
        <p:nvSpPr>
          <p:cNvPr id="2" name="Полилиния 1"/>
          <p:cNvSpPr/>
          <p:nvPr userDrawn="1"/>
        </p:nvSpPr>
        <p:spPr>
          <a:xfrm>
            <a:off x="-8467" y="2923035"/>
            <a:ext cx="1295400" cy="3960365"/>
          </a:xfrm>
          <a:custGeom>
            <a:avLst/>
            <a:gdLst>
              <a:gd name="connsiteX0" fmla="*/ 0 w 1295400"/>
              <a:gd name="connsiteY0" fmla="*/ 0 h 3361267"/>
              <a:gd name="connsiteX1" fmla="*/ 0 w 1295400"/>
              <a:gd name="connsiteY1" fmla="*/ 3361267 h 3361267"/>
              <a:gd name="connsiteX2" fmla="*/ 1295400 w 1295400"/>
              <a:gd name="connsiteY2" fmla="*/ 3361267 h 3361267"/>
              <a:gd name="connsiteX3" fmla="*/ 0 w 1295400"/>
              <a:gd name="connsiteY3" fmla="*/ 0 h 3361267"/>
            </a:gdLst>
            <a:ahLst/>
            <a:cxnLst>
              <a:cxn ang="0">
                <a:pos x="connsiteX0" y="connsiteY0"/>
              </a:cxn>
              <a:cxn ang="0">
                <a:pos x="connsiteX1" y="connsiteY1"/>
              </a:cxn>
              <a:cxn ang="0">
                <a:pos x="connsiteX2" y="connsiteY2"/>
              </a:cxn>
              <a:cxn ang="0">
                <a:pos x="connsiteX3" y="connsiteY3"/>
              </a:cxn>
            </a:cxnLst>
            <a:rect l="l" t="t" r="r" b="b"/>
            <a:pathLst>
              <a:path w="1295400" h="3361267">
                <a:moveTo>
                  <a:pt x="0" y="0"/>
                </a:moveTo>
                <a:lnTo>
                  <a:pt x="0" y="3361267"/>
                </a:lnTo>
                <a:lnTo>
                  <a:pt x="1295400" y="3361267"/>
                </a:lnTo>
                <a:lnTo>
                  <a:pt x="0" y="0"/>
                </a:lnTo>
                <a:close/>
              </a:path>
            </a:pathLst>
          </a:custGeom>
          <a:solidFill>
            <a:srgbClr val="2C4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Рисунок 14"/>
          <p:cNvSpPr>
            <a:spLocks noGrp="1"/>
          </p:cNvSpPr>
          <p:nvPr>
            <p:ph type="pic" sz="quarter" idx="14"/>
          </p:nvPr>
        </p:nvSpPr>
        <p:spPr>
          <a:xfrm>
            <a:off x="786000" y="2923035"/>
            <a:ext cx="4254000" cy="3943432"/>
          </a:xfrm>
          <a:custGeom>
            <a:avLst/>
            <a:gdLst>
              <a:gd name="connsiteX0" fmla="*/ 0 w 5016000"/>
              <a:gd name="connsiteY0" fmla="*/ 0 h 3335867"/>
              <a:gd name="connsiteX1" fmla="*/ 5016000 w 5016000"/>
              <a:gd name="connsiteY1" fmla="*/ 0 h 3335867"/>
              <a:gd name="connsiteX2" fmla="*/ 5016000 w 5016000"/>
              <a:gd name="connsiteY2" fmla="*/ 3335867 h 3335867"/>
              <a:gd name="connsiteX3" fmla="*/ 0 w 5016000"/>
              <a:gd name="connsiteY3" fmla="*/ 3335867 h 3335867"/>
              <a:gd name="connsiteX4" fmla="*/ 0 w 5016000"/>
              <a:gd name="connsiteY4" fmla="*/ 0 h 3335867"/>
              <a:gd name="connsiteX0" fmla="*/ 0 w 5016000"/>
              <a:gd name="connsiteY0" fmla="*/ 0 h 3344334"/>
              <a:gd name="connsiteX1" fmla="*/ 5016000 w 5016000"/>
              <a:gd name="connsiteY1" fmla="*/ 0 h 3344334"/>
              <a:gd name="connsiteX2" fmla="*/ 5016000 w 5016000"/>
              <a:gd name="connsiteY2" fmla="*/ 3335867 h 3344334"/>
              <a:gd name="connsiteX3" fmla="*/ 1363133 w 5016000"/>
              <a:gd name="connsiteY3" fmla="*/ 3344334 h 3344334"/>
              <a:gd name="connsiteX4" fmla="*/ 0 w 5016000"/>
              <a:gd name="connsiteY4" fmla="*/ 0 h 3344334"/>
              <a:gd name="connsiteX0" fmla="*/ 0 w 5016000"/>
              <a:gd name="connsiteY0" fmla="*/ 8467 h 3352801"/>
              <a:gd name="connsiteX1" fmla="*/ 3153333 w 5016000"/>
              <a:gd name="connsiteY1" fmla="*/ 0 h 3352801"/>
              <a:gd name="connsiteX2" fmla="*/ 5016000 w 5016000"/>
              <a:gd name="connsiteY2" fmla="*/ 3344334 h 3352801"/>
              <a:gd name="connsiteX3" fmla="*/ 1363133 w 5016000"/>
              <a:gd name="connsiteY3" fmla="*/ 3352801 h 3352801"/>
              <a:gd name="connsiteX4" fmla="*/ 0 w 5016000"/>
              <a:gd name="connsiteY4" fmla="*/ 8467 h 3352801"/>
              <a:gd name="connsiteX0" fmla="*/ 0 w 4254000"/>
              <a:gd name="connsiteY0" fmla="*/ 8467 h 3352801"/>
              <a:gd name="connsiteX1" fmla="*/ 3153333 w 4254000"/>
              <a:gd name="connsiteY1" fmla="*/ 0 h 3352801"/>
              <a:gd name="connsiteX2" fmla="*/ 4254000 w 4254000"/>
              <a:gd name="connsiteY2" fmla="*/ 3352801 h 3352801"/>
              <a:gd name="connsiteX3" fmla="*/ 1363133 w 4254000"/>
              <a:gd name="connsiteY3" fmla="*/ 3352801 h 3352801"/>
              <a:gd name="connsiteX4" fmla="*/ 0 w 4254000"/>
              <a:gd name="connsiteY4" fmla="*/ 8467 h 3352801"/>
              <a:gd name="connsiteX0" fmla="*/ 0 w 4254000"/>
              <a:gd name="connsiteY0" fmla="*/ 0 h 3344334"/>
              <a:gd name="connsiteX1" fmla="*/ 2797733 w 4254000"/>
              <a:gd name="connsiteY1" fmla="*/ 0 h 3344334"/>
              <a:gd name="connsiteX2" fmla="*/ 4254000 w 4254000"/>
              <a:gd name="connsiteY2" fmla="*/ 3344334 h 3344334"/>
              <a:gd name="connsiteX3" fmla="*/ 1363133 w 4254000"/>
              <a:gd name="connsiteY3" fmla="*/ 3344334 h 3344334"/>
              <a:gd name="connsiteX4" fmla="*/ 0 w 4254000"/>
              <a:gd name="connsiteY4" fmla="*/ 0 h 334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4000" h="3344334">
                <a:moveTo>
                  <a:pt x="0" y="0"/>
                </a:moveTo>
                <a:lnTo>
                  <a:pt x="2797733" y="0"/>
                </a:lnTo>
                <a:lnTo>
                  <a:pt x="4254000" y="3344334"/>
                </a:lnTo>
                <a:lnTo>
                  <a:pt x="1363133" y="3344334"/>
                </a:lnTo>
                <a:lnTo>
                  <a:pt x="0" y="0"/>
                </a:lnTo>
                <a:close/>
              </a:path>
            </a:pathLst>
          </a:custGeom>
        </p:spPr>
        <p:txBody>
          <a:bodyPr/>
          <a:lstStyle>
            <a:lvl1pPr marL="0" indent="0">
              <a:buNone/>
              <a:defRPr/>
            </a:lvl1pPr>
          </a:lstStyle>
          <a:p>
            <a:endParaRPr lang="ru-RU" dirty="0"/>
          </a:p>
        </p:txBody>
      </p:sp>
      <p:sp>
        <p:nvSpPr>
          <p:cNvPr id="11" name="Рисунок 14"/>
          <p:cNvSpPr>
            <a:spLocks noGrp="1"/>
          </p:cNvSpPr>
          <p:nvPr>
            <p:ph type="pic" sz="quarter" idx="26"/>
          </p:nvPr>
        </p:nvSpPr>
        <p:spPr>
          <a:xfrm>
            <a:off x="8615999" y="0"/>
            <a:ext cx="3589866" cy="6898298"/>
          </a:xfrm>
          <a:custGeom>
            <a:avLst/>
            <a:gdLst>
              <a:gd name="connsiteX0" fmla="*/ 0 w 5016000"/>
              <a:gd name="connsiteY0" fmla="*/ 0 h 3335867"/>
              <a:gd name="connsiteX1" fmla="*/ 5016000 w 5016000"/>
              <a:gd name="connsiteY1" fmla="*/ 0 h 3335867"/>
              <a:gd name="connsiteX2" fmla="*/ 5016000 w 5016000"/>
              <a:gd name="connsiteY2" fmla="*/ 3335867 h 3335867"/>
              <a:gd name="connsiteX3" fmla="*/ 0 w 5016000"/>
              <a:gd name="connsiteY3" fmla="*/ 3335867 h 3335867"/>
              <a:gd name="connsiteX4" fmla="*/ 0 w 5016000"/>
              <a:gd name="connsiteY4" fmla="*/ 0 h 3335867"/>
              <a:gd name="connsiteX0" fmla="*/ 0 w 5016000"/>
              <a:gd name="connsiteY0" fmla="*/ 0 h 3344334"/>
              <a:gd name="connsiteX1" fmla="*/ 5016000 w 5016000"/>
              <a:gd name="connsiteY1" fmla="*/ 0 h 3344334"/>
              <a:gd name="connsiteX2" fmla="*/ 5016000 w 5016000"/>
              <a:gd name="connsiteY2" fmla="*/ 3335867 h 3344334"/>
              <a:gd name="connsiteX3" fmla="*/ 1363133 w 5016000"/>
              <a:gd name="connsiteY3" fmla="*/ 3344334 h 3344334"/>
              <a:gd name="connsiteX4" fmla="*/ 0 w 5016000"/>
              <a:gd name="connsiteY4" fmla="*/ 0 h 3344334"/>
              <a:gd name="connsiteX0" fmla="*/ 0 w 5016000"/>
              <a:gd name="connsiteY0" fmla="*/ 8467 h 3352801"/>
              <a:gd name="connsiteX1" fmla="*/ 3153333 w 5016000"/>
              <a:gd name="connsiteY1" fmla="*/ 0 h 3352801"/>
              <a:gd name="connsiteX2" fmla="*/ 5016000 w 5016000"/>
              <a:gd name="connsiteY2" fmla="*/ 3344334 h 3352801"/>
              <a:gd name="connsiteX3" fmla="*/ 1363133 w 5016000"/>
              <a:gd name="connsiteY3" fmla="*/ 3352801 h 3352801"/>
              <a:gd name="connsiteX4" fmla="*/ 0 w 5016000"/>
              <a:gd name="connsiteY4" fmla="*/ 8467 h 3352801"/>
              <a:gd name="connsiteX0" fmla="*/ 0 w 4254000"/>
              <a:gd name="connsiteY0" fmla="*/ 8467 h 3352801"/>
              <a:gd name="connsiteX1" fmla="*/ 3153333 w 4254000"/>
              <a:gd name="connsiteY1" fmla="*/ 0 h 3352801"/>
              <a:gd name="connsiteX2" fmla="*/ 4254000 w 4254000"/>
              <a:gd name="connsiteY2" fmla="*/ 3352801 h 3352801"/>
              <a:gd name="connsiteX3" fmla="*/ 1363133 w 4254000"/>
              <a:gd name="connsiteY3" fmla="*/ 3352801 h 3352801"/>
              <a:gd name="connsiteX4" fmla="*/ 0 w 4254000"/>
              <a:gd name="connsiteY4" fmla="*/ 8467 h 3352801"/>
              <a:gd name="connsiteX0" fmla="*/ 0 w 4254000"/>
              <a:gd name="connsiteY0" fmla="*/ 0 h 3344334"/>
              <a:gd name="connsiteX1" fmla="*/ 2797733 w 4254000"/>
              <a:gd name="connsiteY1" fmla="*/ 0 h 3344334"/>
              <a:gd name="connsiteX2" fmla="*/ 4254000 w 4254000"/>
              <a:gd name="connsiteY2" fmla="*/ 3344334 h 3344334"/>
              <a:gd name="connsiteX3" fmla="*/ 1363133 w 4254000"/>
              <a:gd name="connsiteY3" fmla="*/ 3344334 h 3344334"/>
              <a:gd name="connsiteX4" fmla="*/ 0 w 4254000"/>
              <a:gd name="connsiteY4" fmla="*/ 0 h 3344334"/>
              <a:gd name="connsiteX0" fmla="*/ 0 w 4254000"/>
              <a:gd name="connsiteY0" fmla="*/ 0 h 5850288"/>
              <a:gd name="connsiteX1" fmla="*/ 2797733 w 4254000"/>
              <a:gd name="connsiteY1" fmla="*/ 0 h 5850288"/>
              <a:gd name="connsiteX2" fmla="*/ 4254000 w 4254000"/>
              <a:gd name="connsiteY2" fmla="*/ 3344334 h 5850288"/>
              <a:gd name="connsiteX3" fmla="*/ 3589866 w 4254000"/>
              <a:gd name="connsiteY3" fmla="*/ 5850288 h 5850288"/>
              <a:gd name="connsiteX4" fmla="*/ 0 w 4254000"/>
              <a:gd name="connsiteY4" fmla="*/ 0 h 5850288"/>
              <a:gd name="connsiteX0" fmla="*/ 0 w 4254000"/>
              <a:gd name="connsiteY0" fmla="*/ 0 h 5850288"/>
              <a:gd name="connsiteX1" fmla="*/ 3627467 w 4254000"/>
              <a:gd name="connsiteY1" fmla="*/ 0 h 5850288"/>
              <a:gd name="connsiteX2" fmla="*/ 4254000 w 4254000"/>
              <a:gd name="connsiteY2" fmla="*/ 3344334 h 5850288"/>
              <a:gd name="connsiteX3" fmla="*/ 3589866 w 4254000"/>
              <a:gd name="connsiteY3" fmla="*/ 5850288 h 5850288"/>
              <a:gd name="connsiteX4" fmla="*/ 0 w 4254000"/>
              <a:gd name="connsiteY4" fmla="*/ 0 h 5850288"/>
              <a:gd name="connsiteX0" fmla="*/ 0 w 4254000"/>
              <a:gd name="connsiteY0" fmla="*/ 0 h 5850288"/>
              <a:gd name="connsiteX1" fmla="*/ 3627467 w 4254000"/>
              <a:gd name="connsiteY1" fmla="*/ 0 h 5850288"/>
              <a:gd name="connsiteX2" fmla="*/ 4254000 w 4254000"/>
              <a:gd name="connsiteY2" fmla="*/ 3344334 h 5850288"/>
              <a:gd name="connsiteX3" fmla="*/ 3589866 w 4254000"/>
              <a:gd name="connsiteY3" fmla="*/ 5850288 h 5850288"/>
              <a:gd name="connsiteX4" fmla="*/ 0 w 4254000"/>
              <a:gd name="connsiteY4" fmla="*/ 0 h 5850288"/>
              <a:gd name="connsiteX0" fmla="*/ 0 w 3627467"/>
              <a:gd name="connsiteY0" fmla="*/ 0 h 5850288"/>
              <a:gd name="connsiteX1" fmla="*/ 3627467 w 3627467"/>
              <a:gd name="connsiteY1" fmla="*/ 0 h 5850288"/>
              <a:gd name="connsiteX2" fmla="*/ 3576666 w 3627467"/>
              <a:gd name="connsiteY2" fmla="*/ 3301252 h 5850288"/>
              <a:gd name="connsiteX3" fmla="*/ 3589866 w 3627467"/>
              <a:gd name="connsiteY3" fmla="*/ 5850288 h 5850288"/>
              <a:gd name="connsiteX4" fmla="*/ 0 w 3627467"/>
              <a:gd name="connsiteY4" fmla="*/ 0 h 5850288"/>
              <a:gd name="connsiteX0" fmla="*/ 0 w 3589866"/>
              <a:gd name="connsiteY0" fmla="*/ 0 h 5850288"/>
              <a:gd name="connsiteX1" fmla="*/ 3568201 w 3589866"/>
              <a:gd name="connsiteY1" fmla="*/ 7181 h 5850288"/>
              <a:gd name="connsiteX2" fmla="*/ 3576666 w 3589866"/>
              <a:gd name="connsiteY2" fmla="*/ 3301252 h 5850288"/>
              <a:gd name="connsiteX3" fmla="*/ 3589866 w 3589866"/>
              <a:gd name="connsiteY3" fmla="*/ 5850288 h 5850288"/>
              <a:gd name="connsiteX4" fmla="*/ 0 w 3589866"/>
              <a:gd name="connsiteY4" fmla="*/ 0 h 5850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866" h="5850288">
                <a:moveTo>
                  <a:pt x="0" y="0"/>
                </a:moveTo>
                <a:lnTo>
                  <a:pt x="3568201" y="7181"/>
                </a:lnTo>
                <a:cubicBezTo>
                  <a:pt x="3571023" y="1105205"/>
                  <a:pt x="3573844" y="2203228"/>
                  <a:pt x="3576666" y="3301252"/>
                </a:cubicBezTo>
                <a:lnTo>
                  <a:pt x="3589866" y="5850288"/>
                </a:lnTo>
                <a:lnTo>
                  <a:pt x="0" y="0"/>
                </a:lnTo>
                <a:close/>
              </a:path>
            </a:pathLst>
          </a:custGeom>
        </p:spPr>
        <p:txBody>
          <a:bodyPr/>
          <a:lstStyle>
            <a:lvl1pPr marL="0" indent="0">
              <a:buNone/>
              <a:defRPr/>
            </a:lvl1pPr>
          </a:lstStyle>
          <a:p>
            <a:endParaRPr lang="ru-RU" dirty="0"/>
          </a:p>
        </p:txBody>
      </p:sp>
    </p:spTree>
    <p:extLst>
      <p:ext uri="{BB962C8B-B14F-4D97-AF65-F5344CB8AC3E}">
        <p14:creationId xmlns:p14="http://schemas.microsoft.com/office/powerpoint/2010/main" val="7534207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40_Пользовательский макет">
    <p:spTree>
      <p:nvGrpSpPr>
        <p:cNvPr id="1" name=""/>
        <p:cNvGrpSpPr/>
        <p:nvPr/>
      </p:nvGrpSpPr>
      <p:grpSpPr>
        <a:xfrm>
          <a:off x="0" y="0"/>
          <a:ext cx="0" cy="0"/>
          <a:chOff x="0" y="0"/>
          <a:chExt cx="0" cy="0"/>
        </a:xfrm>
      </p:grpSpPr>
      <p:sp>
        <p:nvSpPr>
          <p:cNvPr id="9" name="Текст 9">
            <a:extLst>
              <a:ext uri="{FF2B5EF4-FFF2-40B4-BE49-F238E27FC236}">
                <a16:creationId xmlns:a16="http://schemas.microsoft.com/office/drawing/2014/main" id="{398A2C93-7DAF-47FE-936C-C92361EFF2D1}"/>
              </a:ext>
            </a:extLst>
          </p:cNvPr>
          <p:cNvSpPr>
            <a:spLocks noGrp="1"/>
          </p:cNvSpPr>
          <p:nvPr>
            <p:ph type="body" sz="quarter" idx="25"/>
          </p:nvPr>
        </p:nvSpPr>
        <p:spPr>
          <a:xfrm>
            <a:off x="786000" y="729001"/>
            <a:ext cx="3645000" cy="1439999"/>
          </a:xfrm>
          <a:prstGeom prst="rect">
            <a:avLst/>
          </a:prstGeom>
        </p:spPr>
        <p:txBody>
          <a:bodyPr/>
          <a:lstStyle>
            <a:lvl1pPr marL="0" indent="0">
              <a:buFontTx/>
              <a:buNone/>
              <a:defRPr>
                <a:solidFill>
                  <a:schemeClr val="tx1"/>
                </a:solidFill>
                <a:latin typeface="Arial" panose="020B0604020202020204" pitchFamily="34" charset="0"/>
                <a:cs typeface="Arial" panose="020B0604020202020204" pitchFamily="34" charset="0"/>
              </a:defRPr>
            </a:lvl1pPr>
            <a:lvl2pPr marL="457200" indent="0">
              <a:buFontTx/>
              <a:buNone/>
              <a:defRPr>
                <a:solidFill>
                  <a:schemeClr val="tx1"/>
                </a:solidFill>
                <a:latin typeface="Arial" panose="020B0604020202020204" pitchFamily="34" charset="0"/>
                <a:cs typeface="Arial" panose="020B0604020202020204" pitchFamily="34" charset="0"/>
              </a:defRPr>
            </a:lvl2pPr>
            <a:lvl3pPr marL="914400" indent="0">
              <a:buFontTx/>
              <a:buNone/>
              <a:defRPr>
                <a:solidFill>
                  <a:schemeClr val="tx1"/>
                </a:solidFill>
                <a:latin typeface="Arial" panose="020B0604020202020204" pitchFamily="34" charset="0"/>
                <a:cs typeface="Arial" panose="020B0604020202020204" pitchFamily="34" charset="0"/>
              </a:defRPr>
            </a:lvl3pPr>
            <a:lvl4pPr marL="1371600" indent="0">
              <a:buFontTx/>
              <a:buNone/>
              <a:defRPr>
                <a:solidFill>
                  <a:schemeClr val="tx1"/>
                </a:solidFill>
                <a:latin typeface="Arial" panose="020B0604020202020204" pitchFamily="34" charset="0"/>
                <a:cs typeface="Arial" panose="020B0604020202020204" pitchFamily="34" charset="0"/>
              </a:defRPr>
            </a:lvl4pPr>
            <a:lvl5pPr marL="1828800" indent="0">
              <a:buFontTx/>
              <a:buNone/>
              <a:defRPr>
                <a:solidFill>
                  <a:schemeClr val="tx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8" name="Заголовок 12">
            <a:extLst>
              <a:ext uri="{FF2B5EF4-FFF2-40B4-BE49-F238E27FC236}">
                <a16:creationId xmlns:a16="http://schemas.microsoft.com/office/drawing/2014/main" id="{84A9E554-4AEF-4D4F-9F71-9A8F63835B20}"/>
              </a:ext>
            </a:extLst>
          </p:cNvPr>
          <p:cNvSpPr>
            <a:spLocks noGrp="1"/>
          </p:cNvSpPr>
          <p:nvPr>
            <p:ph type="title" hasCustomPrompt="1"/>
          </p:nvPr>
        </p:nvSpPr>
        <p:spPr>
          <a:xfrm>
            <a:off x="4836000" y="729000"/>
            <a:ext cx="3105000" cy="3779999"/>
          </a:xfrm>
          <a:prstGeom prst="rect">
            <a:avLst/>
          </a:prstGeom>
        </p:spPr>
        <p:txBody>
          <a:bodyPr>
            <a:normAutofit/>
          </a:bodyPr>
          <a:lstStyle>
            <a:lvl1pPr algn="l">
              <a:defRPr sz="36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a:t>
            </a:r>
            <a:br>
              <a:rPr lang="ru-RU" dirty="0"/>
            </a:br>
            <a:r>
              <a:rPr lang="ru-RU" dirty="0"/>
              <a:t>заголовка</a:t>
            </a:r>
          </a:p>
        </p:txBody>
      </p:sp>
      <p:sp>
        <p:nvSpPr>
          <p:cNvPr id="11" name="Рисунок 14"/>
          <p:cNvSpPr>
            <a:spLocks noGrp="1"/>
          </p:cNvSpPr>
          <p:nvPr>
            <p:ph type="pic" sz="quarter" idx="26"/>
          </p:nvPr>
        </p:nvSpPr>
        <p:spPr>
          <a:xfrm>
            <a:off x="8632932" y="0"/>
            <a:ext cx="4618068" cy="6881364"/>
          </a:xfrm>
          <a:custGeom>
            <a:avLst/>
            <a:gdLst>
              <a:gd name="connsiteX0" fmla="*/ 0 w 5016000"/>
              <a:gd name="connsiteY0" fmla="*/ 0 h 3335867"/>
              <a:gd name="connsiteX1" fmla="*/ 5016000 w 5016000"/>
              <a:gd name="connsiteY1" fmla="*/ 0 h 3335867"/>
              <a:gd name="connsiteX2" fmla="*/ 5016000 w 5016000"/>
              <a:gd name="connsiteY2" fmla="*/ 3335867 h 3335867"/>
              <a:gd name="connsiteX3" fmla="*/ 0 w 5016000"/>
              <a:gd name="connsiteY3" fmla="*/ 3335867 h 3335867"/>
              <a:gd name="connsiteX4" fmla="*/ 0 w 5016000"/>
              <a:gd name="connsiteY4" fmla="*/ 0 h 3335867"/>
              <a:gd name="connsiteX0" fmla="*/ 0 w 5016000"/>
              <a:gd name="connsiteY0" fmla="*/ 0 h 3344334"/>
              <a:gd name="connsiteX1" fmla="*/ 5016000 w 5016000"/>
              <a:gd name="connsiteY1" fmla="*/ 0 h 3344334"/>
              <a:gd name="connsiteX2" fmla="*/ 5016000 w 5016000"/>
              <a:gd name="connsiteY2" fmla="*/ 3335867 h 3344334"/>
              <a:gd name="connsiteX3" fmla="*/ 1363133 w 5016000"/>
              <a:gd name="connsiteY3" fmla="*/ 3344334 h 3344334"/>
              <a:gd name="connsiteX4" fmla="*/ 0 w 5016000"/>
              <a:gd name="connsiteY4" fmla="*/ 0 h 3344334"/>
              <a:gd name="connsiteX0" fmla="*/ 0 w 5016000"/>
              <a:gd name="connsiteY0" fmla="*/ 8467 h 3352801"/>
              <a:gd name="connsiteX1" fmla="*/ 3153333 w 5016000"/>
              <a:gd name="connsiteY1" fmla="*/ 0 h 3352801"/>
              <a:gd name="connsiteX2" fmla="*/ 5016000 w 5016000"/>
              <a:gd name="connsiteY2" fmla="*/ 3344334 h 3352801"/>
              <a:gd name="connsiteX3" fmla="*/ 1363133 w 5016000"/>
              <a:gd name="connsiteY3" fmla="*/ 3352801 h 3352801"/>
              <a:gd name="connsiteX4" fmla="*/ 0 w 5016000"/>
              <a:gd name="connsiteY4" fmla="*/ 8467 h 3352801"/>
              <a:gd name="connsiteX0" fmla="*/ 0 w 4254000"/>
              <a:gd name="connsiteY0" fmla="*/ 8467 h 3352801"/>
              <a:gd name="connsiteX1" fmla="*/ 3153333 w 4254000"/>
              <a:gd name="connsiteY1" fmla="*/ 0 h 3352801"/>
              <a:gd name="connsiteX2" fmla="*/ 4254000 w 4254000"/>
              <a:gd name="connsiteY2" fmla="*/ 3352801 h 3352801"/>
              <a:gd name="connsiteX3" fmla="*/ 1363133 w 4254000"/>
              <a:gd name="connsiteY3" fmla="*/ 3352801 h 3352801"/>
              <a:gd name="connsiteX4" fmla="*/ 0 w 4254000"/>
              <a:gd name="connsiteY4" fmla="*/ 8467 h 3352801"/>
              <a:gd name="connsiteX0" fmla="*/ 0 w 4254000"/>
              <a:gd name="connsiteY0" fmla="*/ 0 h 3344334"/>
              <a:gd name="connsiteX1" fmla="*/ 2797733 w 4254000"/>
              <a:gd name="connsiteY1" fmla="*/ 0 h 3344334"/>
              <a:gd name="connsiteX2" fmla="*/ 4254000 w 4254000"/>
              <a:gd name="connsiteY2" fmla="*/ 3344334 h 3344334"/>
              <a:gd name="connsiteX3" fmla="*/ 1363133 w 4254000"/>
              <a:gd name="connsiteY3" fmla="*/ 3344334 h 3344334"/>
              <a:gd name="connsiteX4" fmla="*/ 0 w 4254000"/>
              <a:gd name="connsiteY4" fmla="*/ 0 h 3344334"/>
              <a:gd name="connsiteX0" fmla="*/ 0 w 4254000"/>
              <a:gd name="connsiteY0" fmla="*/ 0 h 5850288"/>
              <a:gd name="connsiteX1" fmla="*/ 2797733 w 4254000"/>
              <a:gd name="connsiteY1" fmla="*/ 0 h 5850288"/>
              <a:gd name="connsiteX2" fmla="*/ 4254000 w 4254000"/>
              <a:gd name="connsiteY2" fmla="*/ 3344334 h 5850288"/>
              <a:gd name="connsiteX3" fmla="*/ 3589866 w 4254000"/>
              <a:gd name="connsiteY3" fmla="*/ 5850288 h 5850288"/>
              <a:gd name="connsiteX4" fmla="*/ 0 w 4254000"/>
              <a:gd name="connsiteY4" fmla="*/ 0 h 5850288"/>
              <a:gd name="connsiteX0" fmla="*/ 0 w 4254000"/>
              <a:gd name="connsiteY0" fmla="*/ 0 h 5850288"/>
              <a:gd name="connsiteX1" fmla="*/ 3627467 w 4254000"/>
              <a:gd name="connsiteY1" fmla="*/ 0 h 5850288"/>
              <a:gd name="connsiteX2" fmla="*/ 4254000 w 4254000"/>
              <a:gd name="connsiteY2" fmla="*/ 3344334 h 5850288"/>
              <a:gd name="connsiteX3" fmla="*/ 3589866 w 4254000"/>
              <a:gd name="connsiteY3" fmla="*/ 5850288 h 5850288"/>
              <a:gd name="connsiteX4" fmla="*/ 0 w 4254000"/>
              <a:gd name="connsiteY4" fmla="*/ 0 h 5850288"/>
              <a:gd name="connsiteX0" fmla="*/ 990601 w 5244601"/>
              <a:gd name="connsiteY0" fmla="*/ 0 h 5835927"/>
              <a:gd name="connsiteX1" fmla="*/ 4618068 w 5244601"/>
              <a:gd name="connsiteY1" fmla="*/ 0 h 5835927"/>
              <a:gd name="connsiteX2" fmla="*/ 5244601 w 5244601"/>
              <a:gd name="connsiteY2" fmla="*/ 3344334 h 5835927"/>
              <a:gd name="connsiteX3" fmla="*/ 0 w 5244601"/>
              <a:gd name="connsiteY3" fmla="*/ 5835927 h 5835927"/>
              <a:gd name="connsiteX4" fmla="*/ 990601 w 5244601"/>
              <a:gd name="connsiteY4" fmla="*/ 0 h 5835927"/>
              <a:gd name="connsiteX0" fmla="*/ 990601 w 4618068"/>
              <a:gd name="connsiteY0" fmla="*/ 0 h 5835927"/>
              <a:gd name="connsiteX1" fmla="*/ 4618068 w 4618068"/>
              <a:gd name="connsiteY1" fmla="*/ 0 h 5835927"/>
              <a:gd name="connsiteX2" fmla="*/ 4567267 w 4618068"/>
              <a:gd name="connsiteY2" fmla="*/ 5828748 h 5835927"/>
              <a:gd name="connsiteX3" fmla="*/ 0 w 4618068"/>
              <a:gd name="connsiteY3" fmla="*/ 5835927 h 5835927"/>
              <a:gd name="connsiteX4" fmla="*/ 990601 w 4618068"/>
              <a:gd name="connsiteY4" fmla="*/ 0 h 5835927"/>
              <a:gd name="connsiteX0" fmla="*/ 1600201 w 4618068"/>
              <a:gd name="connsiteY0" fmla="*/ 0 h 5835927"/>
              <a:gd name="connsiteX1" fmla="*/ 4618068 w 4618068"/>
              <a:gd name="connsiteY1" fmla="*/ 0 h 5835927"/>
              <a:gd name="connsiteX2" fmla="*/ 4567267 w 4618068"/>
              <a:gd name="connsiteY2" fmla="*/ 5828748 h 5835927"/>
              <a:gd name="connsiteX3" fmla="*/ 0 w 4618068"/>
              <a:gd name="connsiteY3" fmla="*/ 5835927 h 5835927"/>
              <a:gd name="connsiteX4" fmla="*/ 1600201 w 4618068"/>
              <a:gd name="connsiteY4" fmla="*/ 0 h 5835927"/>
              <a:gd name="connsiteX0" fmla="*/ 2472267 w 4618068"/>
              <a:gd name="connsiteY0" fmla="*/ 0 h 5850287"/>
              <a:gd name="connsiteX1" fmla="*/ 4618068 w 4618068"/>
              <a:gd name="connsiteY1" fmla="*/ 14360 h 5850287"/>
              <a:gd name="connsiteX2" fmla="*/ 4567267 w 4618068"/>
              <a:gd name="connsiteY2" fmla="*/ 5843108 h 5850287"/>
              <a:gd name="connsiteX3" fmla="*/ 0 w 4618068"/>
              <a:gd name="connsiteY3" fmla="*/ 5850287 h 5850287"/>
              <a:gd name="connsiteX4" fmla="*/ 2472267 w 4618068"/>
              <a:gd name="connsiteY4" fmla="*/ 0 h 5850287"/>
              <a:gd name="connsiteX0" fmla="*/ 1921934 w 4618068"/>
              <a:gd name="connsiteY0" fmla="*/ 7181 h 5835927"/>
              <a:gd name="connsiteX1" fmla="*/ 4618068 w 4618068"/>
              <a:gd name="connsiteY1" fmla="*/ 0 h 5835927"/>
              <a:gd name="connsiteX2" fmla="*/ 4567267 w 4618068"/>
              <a:gd name="connsiteY2" fmla="*/ 5828748 h 5835927"/>
              <a:gd name="connsiteX3" fmla="*/ 0 w 4618068"/>
              <a:gd name="connsiteY3" fmla="*/ 5835927 h 5835927"/>
              <a:gd name="connsiteX4" fmla="*/ 1921934 w 4618068"/>
              <a:gd name="connsiteY4" fmla="*/ 7181 h 5835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068" h="5835927">
                <a:moveTo>
                  <a:pt x="1921934" y="7181"/>
                </a:moveTo>
                <a:lnTo>
                  <a:pt x="4618068" y="0"/>
                </a:lnTo>
                <a:lnTo>
                  <a:pt x="4567267" y="5828748"/>
                </a:lnTo>
                <a:lnTo>
                  <a:pt x="0" y="5835927"/>
                </a:lnTo>
                <a:lnTo>
                  <a:pt x="1921934" y="7181"/>
                </a:lnTo>
                <a:close/>
              </a:path>
            </a:pathLst>
          </a:custGeom>
        </p:spPr>
        <p:txBody>
          <a:bodyPr/>
          <a:lstStyle>
            <a:lvl1pPr marL="0" indent="0">
              <a:buNone/>
              <a:defRPr/>
            </a:lvl1pPr>
          </a:lstStyle>
          <a:p>
            <a:endParaRPr lang="ru-RU" dirty="0"/>
          </a:p>
        </p:txBody>
      </p:sp>
      <p:sp>
        <p:nvSpPr>
          <p:cNvPr id="7" name="Текст 9">
            <a:extLst>
              <a:ext uri="{FF2B5EF4-FFF2-40B4-BE49-F238E27FC236}">
                <a16:creationId xmlns:a16="http://schemas.microsoft.com/office/drawing/2014/main" id="{398A2C93-7DAF-47FE-936C-C92361EFF2D1}"/>
              </a:ext>
            </a:extLst>
          </p:cNvPr>
          <p:cNvSpPr>
            <a:spLocks noGrp="1"/>
          </p:cNvSpPr>
          <p:nvPr>
            <p:ph type="body" sz="quarter" idx="27"/>
          </p:nvPr>
        </p:nvSpPr>
        <p:spPr>
          <a:xfrm>
            <a:off x="786000" y="2574000"/>
            <a:ext cx="3645000" cy="1439999"/>
          </a:xfrm>
          <a:prstGeom prst="rect">
            <a:avLst/>
          </a:prstGeom>
        </p:spPr>
        <p:txBody>
          <a:bodyPr/>
          <a:lstStyle>
            <a:lvl1pPr marL="0" indent="0">
              <a:buFontTx/>
              <a:buNone/>
              <a:defRPr>
                <a:solidFill>
                  <a:schemeClr val="tx1"/>
                </a:solidFill>
                <a:latin typeface="Arial" panose="020B0604020202020204" pitchFamily="34" charset="0"/>
                <a:cs typeface="Arial" panose="020B0604020202020204" pitchFamily="34" charset="0"/>
              </a:defRPr>
            </a:lvl1pPr>
            <a:lvl2pPr marL="457200" indent="0">
              <a:buFontTx/>
              <a:buNone/>
              <a:defRPr>
                <a:solidFill>
                  <a:schemeClr val="tx1"/>
                </a:solidFill>
                <a:latin typeface="Arial" panose="020B0604020202020204" pitchFamily="34" charset="0"/>
                <a:cs typeface="Arial" panose="020B0604020202020204" pitchFamily="34" charset="0"/>
              </a:defRPr>
            </a:lvl2pPr>
            <a:lvl3pPr marL="914400" indent="0">
              <a:buFontTx/>
              <a:buNone/>
              <a:defRPr>
                <a:solidFill>
                  <a:schemeClr val="tx1"/>
                </a:solidFill>
                <a:latin typeface="Arial" panose="020B0604020202020204" pitchFamily="34" charset="0"/>
                <a:cs typeface="Arial" panose="020B0604020202020204" pitchFamily="34" charset="0"/>
              </a:defRPr>
            </a:lvl3pPr>
            <a:lvl4pPr marL="1371600" indent="0">
              <a:buFontTx/>
              <a:buNone/>
              <a:defRPr>
                <a:solidFill>
                  <a:schemeClr val="tx1"/>
                </a:solidFill>
                <a:latin typeface="Arial" panose="020B0604020202020204" pitchFamily="34" charset="0"/>
                <a:cs typeface="Arial" panose="020B0604020202020204" pitchFamily="34" charset="0"/>
              </a:defRPr>
            </a:lvl4pPr>
            <a:lvl5pPr marL="1828800" indent="0">
              <a:buFontTx/>
              <a:buNone/>
              <a:defRPr>
                <a:solidFill>
                  <a:schemeClr val="tx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12" name="Текст 9">
            <a:extLst>
              <a:ext uri="{FF2B5EF4-FFF2-40B4-BE49-F238E27FC236}">
                <a16:creationId xmlns:a16="http://schemas.microsoft.com/office/drawing/2014/main" id="{398A2C93-7DAF-47FE-936C-C92361EFF2D1}"/>
              </a:ext>
            </a:extLst>
          </p:cNvPr>
          <p:cNvSpPr>
            <a:spLocks noGrp="1"/>
          </p:cNvSpPr>
          <p:nvPr>
            <p:ph type="body" sz="quarter" idx="28"/>
          </p:nvPr>
        </p:nvSpPr>
        <p:spPr>
          <a:xfrm>
            <a:off x="786000" y="4509000"/>
            <a:ext cx="3645000" cy="1439999"/>
          </a:xfrm>
          <a:prstGeom prst="rect">
            <a:avLst/>
          </a:prstGeom>
        </p:spPr>
        <p:txBody>
          <a:bodyPr/>
          <a:lstStyle>
            <a:lvl1pPr marL="0" indent="0">
              <a:buFontTx/>
              <a:buNone/>
              <a:defRPr>
                <a:solidFill>
                  <a:schemeClr val="tx1"/>
                </a:solidFill>
                <a:latin typeface="Arial" panose="020B0604020202020204" pitchFamily="34" charset="0"/>
                <a:cs typeface="Arial" panose="020B0604020202020204" pitchFamily="34" charset="0"/>
              </a:defRPr>
            </a:lvl1pPr>
            <a:lvl2pPr marL="457200" indent="0">
              <a:buFontTx/>
              <a:buNone/>
              <a:defRPr>
                <a:solidFill>
                  <a:schemeClr val="tx1"/>
                </a:solidFill>
                <a:latin typeface="Arial" panose="020B0604020202020204" pitchFamily="34" charset="0"/>
                <a:cs typeface="Arial" panose="020B0604020202020204" pitchFamily="34" charset="0"/>
              </a:defRPr>
            </a:lvl2pPr>
            <a:lvl3pPr marL="914400" indent="0">
              <a:buFontTx/>
              <a:buNone/>
              <a:defRPr>
                <a:solidFill>
                  <a:schemeClr val="tx1"/>
                </a:solidFill>
                <a:latin typeface="Arial" panose="020B0604020202020204" pitchFamily="34" charset="0"/>
                <a:cs typeface="Arial" panose="020B0604020202020204" pitchFamily="34" charset="0"/>
              </a:defRPr>
            </a:lvl3pPr>
            <a:lvl4pPr marL="1371600" indent="0">
              <a:buFontTx/>
              <a:buNone/>
              <a:defRPr>
                <a:solidFill>
                  <a:schemeClr val="tx1"/>
                </a:solidFill>
                <a:latin typeface="Arial" panose="020B0604020202020204" pitchFamily="34" charset="0"/>
                <a:cs typeface="Arial" panose="020B0604020202020204" pitchFamily="34" charset="0"/>
              </a:defRPr>
            </a:lvl4pPr>
            <a:lvl5pPr marL="1828800" indent="0">
              <a:buFontTx/>
              <a:buNone/>
              <a:defRPr>
                <a:solidFill>
                  <a:schemeClr val="tx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3" name="Полилиния 2"/>
          <p:cNvSpPr/>
          <p:nvPr userDrawn="1"/>
        </p:nvSpPr>
        <p:spPr>
          <a:xfrm>
            <a:off x="8047932" y="0"/>
            <a:ext cx="2235200" cy="6934200"/>
          </a:xfrm>
          <a:custGeom>
            <a:avLst/>
            <a:gdLst>
              <a:gd name="connsiteX0" fmla="*/ 2429933 w 2429933"/>
              <a:gd name="connsiteY0" fmla="*/ 59267 h 6993467"/>
              <a:gd name="connsiteX1" fmla="*/ 516467 w 2429933"/>
              <a:gd name="connsiteY1" fmla="*/ 6985000 h 6993467"/>
              <a:gd name="connsiteX2" fmla="*/ 0 w 2429933"/>
              <a:gd name="connsiteY2" fmla="*/ 6993467 h 6993467"/>
              <a:gd name="connsiteX3" fmla="*/ 1921933 w 2429933"/>
              <a:gd name="connsiteY3" fmla="*/ 0 h 6993467"/>
              <a:gd name="connsiteX4" fmla="*/ 2429933 w 2429933"/>
              <a:gd name="connsiteY4" fmla="*/ 59267 h 6993467"/>
              <a:gd name="connsiteX0" fmla="*/ 2235200 w 2235200"/>
              <a:gd name="connsiteY0" fmla="*/ 59267 h 6993467"/>
              <a:gd name="connsiteX1" fmla="*/ 321734 w 2235200"/>
              <a:gd name="connsiteY1" fmla="*/ 6985000 h 6993467"/>
              <a:gd name="connsiteX2" fmla="*/ 0 w 2235200"/>
              <a:gd name="connsiteY2" fmla="*/ 6993467 h 6993467"/>
              <a:gd name="connsiteX3" fmla="*/ 1727200 w 2235200"/>
              <a:gd name="connsiteY3" fmla="*/ 0 h 6993467"/>
              <a:gd name="connsiteX4" fmla="*/ 2235200 w 2235200"/>
              <a:gd name="connsiteY4" fmla="*/ 59267 h 6993467"/>
              <a:gd name="connsiteX0" fmla="*/ 2235200 w 2235200"/>
              <a:gd name="connsiteY0" fmla="*/ 0 h 6934200"/>
              <a:gd name="connsiteX1" fmla="*/ 321734 w 2235200"/>
              <a:gd name="connsiteY1" fmla="*/ 6925733 h 6934200"/>
              <a:gd name="connsiteX2" fmla="*/ 0 w 2235200"/>
              <a:gd name="connsiteY2" fmla="*/ 6934200 h 6934200"/>
              <a:gd name="connsiteX3" fmla="*/ 1938867 w 2235200"/>
              <a:gd name="connsiteY3" fmla="*/ 0 h 6934200"/>
              <a:gd name="connsiteX4" fmla="*/ 2235200 w 2235200"/>
              <a:gd name="connsiteY4" fmla="*/ 0 h 6934200"/>
              <a:gd name="connsiteX0" fmla="*/ 2235200 w 2235200"/>
              <a:gd name="connsiteY0" fmla="*/ 0 h 6934200"/>
              <a:gd name="connsiteX1" fmla="*/ 321734 w 2235200"/>
              <a:gd name="connsiteY1" fmla="*/ 6925733 h 6934200"/>
              <a:gd name="connsiteX2" fmla="*/ 0 w 2235200"/>
              <a:gd name="connsiteY2" fmla="*/ 6934200 h 6934200"/>
              <a:gd name="connsiteX3" fmla="*/ 1888067 w 2235200"/>
              <a:gd name="connsiteY3" fmla="*/ 0 h 6934200"/>
              <a:gd name="connsiteX4" fmla="*/ 2235200 w 2235200"/>
              <a:gd name="connsiteY4" fmla="*/ 0 h 693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200" h="6934200">
                <a:moveTo>
                  <a:pt x="2235200" y="0"/>
                </a:moveTo>
                <a:lnTo>
                  <a:pt x="321734" y="6925733"/>
                </a:lnTo>
                <a:lnTo>
                  <a:pt x="0" y="6934200"/>
                </a:lnTo>
                <a:lnTo>
                  <a:pt x="1888067" y="0"/>
                </a:lnTo>
                <a:lnTo>
                  <a:pt x="2235200" y="0"/>
                </a:lnTo>
                <a:close/>
              </a:path>
            </a:pathLst>
          </a:custGeom>
          <a:solidFill>
            <a:srgbClr val="2C4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015873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1_Пользовательский макет">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5A1764CA-5E79-41D7-B5C3-C4B8A4DD5D0B}"/>
              </a:ext>
            </a:extLst>
          </p:cNvPr>
          <p:cNvSpPr/>
          <p:nvPr userDrawn="1"/>
        </p:nvSpPr>
        <p:spPr>
          <a:xfrm>
            <a:off x="4116000" y="909001"/>
            <a:ext cx="8076000" cy="4835334"/>
          </a:xfrm>
          <a:prstGeom prst="rect">
            <a:avLst/>
          </a:prstGeom>
          <a:solidFill>
            <a:srgbClr val="1D2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mn-lt"/>
              <a:cs typeface="Arial" panose="020B0604020202020204" pitchFamily="34" charset="0"/>
            </a:endParaRPr>
          </a:p>
        </p:txBody>
      </p:sp>
      <p:sp>
        <p:nvSpPr>
          <p:cNvPr id="3" name="Рисунок 14"/>
          <p:cNvSpPr>
            <a:spLocks noGrp="1"/>
          </p:cNvSpPr>
          <p:nvPr>
            <p:ph type="pic" sz="quarter" idx="14"/>
          </p:nvPr>
        </p:nvSpPr>
        <p:spPr>
          <a:xfrm>
            <a:off x="14133" y="909000"/>
            <a:ext cx="3741867" cy="4835334"/>
          </a:xfrm>
          <a:prstGeom prst="rect">
            <a:avLst/>
          </a:prstGeom>
        </p:spPr>
        <p:txBody>
          <a:bodyPr/>
          <a:lstStyle>
            <a:lvl1pPr marL="0" indent="0">
              <a:buNone/>
              <a:defRPr/>
            </a:lvl1pPr>
          </a:lstStyle>
          <a:p>
            <a:endParaRPr lang="ru-RU" dirty="0"/>
          </a:p>
        </p:txBody>
      </p:sp>
      <p:sp>
        <p:nvSpPr>
          <p:cNvPr id="9" name="Текст 9">
            <a:extLst>
              <a:ext uri="{FF2B5EF4-FFF2-40B4-BE49-F238E27FC236}">
                <a16:creationId xmlns:a16="http://schemas.microsoft.com/office/drawing/2014/main" id="{398A2C93-7DAF-47FE-936C-C92361EFF2D1}"/>
              </a:ext>
            </a:extLst>
          </p:cNvPr>
          <p:cNvSpPr>
            <a:spLocks noGrp="1"/>
          </p:cNvSpPr>
          <p:nvPr>
            <p:ph type="body" sz="quarter" idx="25"/>
          </p:nvPr>
        </p:nvSpPr>
        <p:spPr>
          <a:xfrm>
            <a:off x="4492933" y="2812499"/>
            <a:ext cx="3493067" cy="2506501"/>
          </a:xfrm>
          <a:prstGeom prst="rect">
            <a:avLst/>
          </a:prstGeom>
        </p:spPr>
        <p:txBody>
          <a:bodyPr/>
          <a:lstStyle>
            <a:lvl1pPr marL="0" indent="0">
              <a:buFontTx/>
              <a:buNone/>
              <a:defRPr>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latin typeface="Arial" panose="020B0604020202020204" pitchFamily="34" charset="0"/>
                <a:cs typeface="Arial" panose="020B0604020202020204" pitchFamily="34" charset="0"/>
              </a:defRPr>
            </a:lvl2pPr>
            <a:lvl3pPr marL="914400" indent="0">
              <a:buFontTx/>
              <a:buNone/>
              <a:defRPr>
                <a:solidFill>
                  <a:schemeClr val="bg1"/>
                </a:solidFill>
                <a:latin typeface="Arial" panose="020B0604020202020204" pitchFamily="34" charset="0"/>
                <a:cs typeface="Arial" panose="020B0604020202020204" pitchFamily="34" charset="0"/>
              </a:defRPr>
            </a:lvl3pPr>
            <a:lvl4pPr marL="1371600" indent="0">
              <a:buFontTx/>
              <a:buNone/>
              <a:defRPr>
                <a:solidFill>
                  <a:schemeClr val="bg1"/>
                </a:solidFill>
                <a:latin typeface="Arial" panose="020B0604020202020204" pitchFamily="34" charset="0"/>
                <a:cs typeface="Arial" panose="020B0604020202020204" pitchFamily="34" charset="0"/>
              </a:defRPr>
            </a:lvl4pPr>
            <a:lvl5pPr marL="1828800" indent="0">
              <a:buFontTx/>
              <a:buNone/>
              <a:defRPr>
                <a:solidFill>
                  <a:schemeClr val="bg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8" name="Заголовок 12">
            <a:extLst>
              <a:ext uri="{FF2B5EF4-FFF2-40B4-BE49-F238E27FC236}">
                <a16:creationId xmlns:a16="http://schemas.microsoft.com/office/drawing/2014/main" id="{84A9E554-4AEF-4D4F-9F71-9A8F63835B20}"/>
              </a:ext>
            </a:extLst>
          </p:cNvPr>
          <p:cNvSpPr>
            <a:spLocks noGrp="1"/>
          </p:cNvSpPr>
          <p:nvPr>
            <p:ph type="title"/>
          </p:nvPr>
        </p:nvSpPr>
        <p:spPr>
          <a:xfrm>
            <a:off x="4476000" y="1269000"/>
            <a:ext cx="4905000" cy="1215000"/>
          </a:xfrm>
          <a:prstGeom prst="rect">
            <a:avLst/>
          </a:prstGeom>
        </p:spPr>
        <p:txBody>
          <a:bodyPr>
            <a:normAutofit/>
          </a:bodyPr>
          <a:lstStyle>
            <a:lvl1pPr algn="l">
              <a:defRPr sz="4000" b="1"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10" name="Текст 9">
            <a:extLst>
              <a:ext uri="{FF2B5EF4-FFF2-40B4-BE49-F238E27FC236}">
                <a16:creationId xmlns:a16="http://schemas.microsoft.com/office/drawing/2014/main" id="{398A2C93-7DAF-47FE-936C-C92361EFF2D1}"/>
              </a:ext>
            </a:extLst>
          </p:cNvPr>
          <p:cNvSpPr>
            <a:spLocks noGrp="1"/>
          </p:cNvSpPr>
          <p:nvPr>
            <p:ph type="body" sz="quarter" idx="26"/>
          </p:nvPr>
        </p:nvSpPr>
        <p:spPr>
          <a:xfrm>
            <a:off x="8256000" y="2812499"/>
            <a:ext cx="3493067" cy="2506501"/>
          </a:xfrm>
          <a:prstGeom prst="rect">
            <a:avLst/>
          </a:prstGeom>
        </p:spPr>
        <p:txBody>
          <a:bodyPr/>
          <a:lstStyle>
            <a:lvl1pPr marL="0" indent="0">
              <a:buFontTx/>
              <a:buNone/>
              <a:defRPr>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latin typeface="Arial" panose="020B0604020202020204" pitchFamily="34" charset="0"/>
                <a:cs typeface="Arial" panose="020B0604020202020204" pitchFamily="34" charset="0"/>
              </a:defRPr>
            </a:lvl2pPr>
            <a:lvl3pPr marL="914400" indent="0">
              <a:buFontTx/>
              <a:buNone/>
              <a:defRPr>
                <a:solidFill>
                  <a:schemeClr val="bg1"/>
                </a:solidFill>
                <a:latin typeface="Arial" panose="020B0604020202020204" pitchFamily="34" charset="0"/>
                <a:cs typeface="Arial" panose="020B0604020202020204" pitchFamily="34" charset="0"/>
              </a:defRPr>
            </a:lvl3pPr>
            <a:lvl4pPr marL="1371600" indent="0">
              <a:buFontTx/>
              <a:buNone/>
              <a:defRPr>
                <a:solidFill>
                  <a:schemeClr val="bg1"/>
                </a:solidFill>
                <a:latin typeface="Arial" panose="020B0604020202020204" pitchFamily="34" charset="0"/>
                <a:cs typeface="Arial" panose="020B0604020202020204" pitchFamily="34" charset="0"/>
              </a:defRPr>
            </a:lvl4pPr>
            <a:lvl5pPr marL="1828800" indent="0">
              <a:buFontTx/>
              <a:buNone/>
              <a:defRPr>
                <a:solidFill>
                  <a:schemeClr val="bg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40236110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42_Пользовательский макет">
    <p:spTree>
      <p:nvGrpSpPr>
        <p:cNvPr id="1" name=""/>
        <p:cNvGrpSpPr/>
        <p:nvPr/>
      </p:nvGrpSpPr>
      <p:grpSpPr>
        <a:xfrm>
          <a:off x="0" y="0"/>
          <a:ext cx="0" cy="0"/>
          <a:chOff x="0" y="0"/>
          <a:chExt cx="0" cy="0"/>
        </a:xfrm>
      </p:grpSpPr>
      <p:sp>
        <p:nvSpPr>
          <p:cNvPr id="3" name="Рисунок 14"/>
          <p:cNvSpPr>
            <a:spLocks noGrp="1"/>
          </p:cNvSpPr>
          <p:nvPr>
            <p:ph type="pic" sz="quarter" idx="14"/>
          </p:nvPr>
        </p:nvSpPr>
        <p:spPr>
          <a:xfrm>
            <a:off x="1" y="0"/>
            <a:ext cx="2046000" cy="6858000"/>
          </a:xfrm>
          <a:prstGeom prst="rect">
            <a:avLst/>
          </a:prstGeom>
        </p:spPr>
        <p:txBody>
          <a:bodyPr/>
          <a:lstStyle>
            <a:lvl1pPr marL="0" indent="0">
              <a:buNone/>
              <a:defRPr/>
            </a:lvl1pPr>
          </a:lstStyle>
          <a:p>
            <a:endParaRPr lang="ru-RU" dirty="0"/>
          </a:p>
        </p:txBody>
      </p:sp>
      <p:sp>
        <p:nvSpPr>
          <p:cNvPr id="9" name="Текст 9">
            <a:extLst>
              <a:ext uri="{FF2B5EF4-FFF2-40B4-BE49-F238E27FC236}">
                <a16:creationId xmlns:a16="http://schemas.microsoft.com/office/drawing/2014/main" id="{398A2C93-7DAF-47FE-936C-C92361EFF2D1}"/>
              </a:ext>
            </a:extLst>
          </p:cNvPr>
          <p:cNvSpPr>
            <a:spLocks noGrp="1"/>
          </p:cNvSpPr>
          <p:nvPr>
            <p:ph type="body" sz="quarter" idx="25"/>
          </p:nvPr>
        </p:nvSpPr>
        <p:spPr>
          <a:xfrm>
            <a:off x="2946000" y="899999"/>
            <a:ext cx="3780000" cy="5049001"/>
          </a:xfrm>
          <a:prstGeom prst="rect">
            <a:avLst/>
          </a:prstGeom>
        </p:spPr>
        <p:txBody>
          <a:bodyPr/>
          <a:lstStyle>
            <a:lvl1pPr marL="0" indent="0">
              <a:buFontTx/>
              <a:buNone/>
              <a:defRPr>
                <a:solidFill>
                  <a:schemeClr val="tx1"/>
                </a:solidFill>
                <a:latin typeface="Arial" panose="020B0604020202020204" pitchFamily="34" charset="0"/>
                <a:cs typeface="Arial" panose="020B0604020202020204" pitchFamily="34" charset="0"/>
              </a:defRPr>
            </a:lvl1pPr>
            <a:lvl2pPr marL="457200" indent="0">
              <a:buFontTx/>
              <a:buNone/>
              <a:defRPr>
                <a:solidFill>
                  <a:schemeClr val="tx1"/>
                </a:solidFill>
                <a:latin typeface="Arial" panose="020B0604020202020204" pitchFamily="34" charset="0"/>
                <a:cs typeface="Arial" panose="020B0604020202020204" pitchFamily="34" charset="0"/>
              </a:defRPr>
            </a:lvl2pPr>
            <a:lvl3pPr marL="914400" indent="0">
              <a:buFontTx/>
              <a:buNone/>
              <a:defRPr>
                <a:solidFill>
                  <a:schemeClr val="tx1"/>
                </a:solidFill>
                <a:latin typeface="Arial" panose="020B0604020202020204" pitchFamily="34" charset="0"/>
                <a:cs typeface="Arial" panose="020B0604020202020204" pitchFamily="34" charset="0"/>
              </a:defRPr>
            </a:lvl3pPr>
            <a:lvl4pPr marL="1371600" indent="0">
              <a:buFontTx/>
              <a:buNone/>
              <a:defRPr>
                <a:solidFill>
                  <a:schemeClr val="tx1"/>
                </a:solidFill>
                <a:latin typeface="Arial" panose="020B0604020202020204" pitchFamily="34" charset="0"/>
                <a:cs typeface="Arial" panose="020B0604020202020204" pitchFamily="34" charset="0"/>
              </a:defRPr>
            </a:lvl4pPr>
            <a:lvl5pPr marL="1828800" indent="0">
              <a:buFontTx/>
              <a:buNone/>
              <a:defRPr>
                <a:solidFill>
                  <a:schemeClr val="tx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8" name="Заголовок 12">
            <a:extLst>
              <a:ext uri="{FF2B5EF4-FFF2-40B4-BE49-F238E27FC236}">
                <a16:creationId xmlns:a16="http://schemas.microsoft.com/office/drawing/2014/main" id="{84A9E554-4AEF-4D4F-9F71-9A8F63835B20}"/>
              </a:ext>
            </a:extLst>
          </p:cNvPr>
          <p:cNvSpPr>
            <a:spLocks noGrp="1"/>
          </p:cNvSpPr>
          <p:nvPr>
            <p:ph type="title"/>
          </p:nvPr>
        </p:nvSpPr>
        <p:spPr>
          <a:xfrm>
            <a:off x="7401000" y="1597499"/>
            <a:ext cx="3645000" cy="1215000"/>
          </a:xfrm>
          <a:prstGeom prst="rect">
            <a:avLst/>
          </a:prstGeom>
        </p:spPr>
        <p:txBody>
          <a:bodyPr>
            <a:normAutofit/>
          </a:bodyPr>
          <a:lstStyle>
            <a:lvl1pPr algn="l">
              <a:defRPr sz="40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Tree>
    <p:extLst>
      <p:ext uri="{BB962C8B-B14F-4D97-AF65-F5344CB8AC3E}">
        <p14:creationId xmlns:p14="http://schemas.microsoft.com/office/powerpoint/2010/main" val="41535251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3_Пользовательский макет">
    <p:spTree>
      <p:nvGrpSpPr>
        <p:cNvPr id="1" name=""/>
        <p:cNvGrpSpPr/>
        <p:nvPr/>
      </p:nvGrpSpPr>
      <p:grpSpPr>
        <a:xfrm>
          <a:off x="0" y="0"/>
          <a:ext cx="0" cy="0"/>
          <a:chOff x="0" y="0"/>
          <a:chExt cx="0" cy="0"/>
        </a:xfrm>
      </p:grpSpPr>
      <p:sp>
        <p:nvSpPr>
          <p:cNvPr id="9" name="Текст 9">
            <a:extLst>
              <a:ext uri="{FF2B5EF4-FFF2-40B4-BE49-F238E27FC236}">
                <a16:creationId xmlns:a16="http://schemas.microsoft.com/office/drawing/2014/main" id="{398A2C93-7DAF-47FE-936C-C92361EFF2D1}"/>
              </a:ext>
            </a:extLst>
          </p:cNvPr>
          <p:cNvSpPr>
            <a:spLocks noGrp="1"/>
          </p:cNvSpPr>
          <p:nvPr>
            <p:ph type="body" sz="quarter" idx="25"/>
          </p:nvPr>
        </p:nvSpPr>
        <p:spPr>
          <a:xfrm>
            <a:off x="3531000" y="2754001"/>
            <a:ext cx="3285000" cy="3600000"/>
          </a:xfrm>
          <a:prstGeom prst="rect">
            <a:avLst/>
          </a:prstGeom>
        </p:spPr>
        <p:txBody>
          <a:bodyPr/>
          <a:lstStyle>
            <a:lvl1pPr marL="0" indent="0">
              <a:buFontTx/>
              <a:buNone/>
              <a:defRPr>
                <a:solidFill>
                  <a:schemeClr val="tx1"/>
                </a:solidFill>
                <a:latin typeface="Arial" panose="020B0604020202020204" pitchFamily="34" charset="0"/>
                <a:cs typeface="Arial" panose="020B0604020202020204" pitchFamily="34" charset="0"/>
              </a:defRPr>
            </a:lvl1pPr>
            <a:lvl2pPr marL="457200" indent="0">
              <a:buFontTx/>
              <a:buNone/>
              <a:defRPr>
                <a:solidFill>
                  <a:schemeClr val="tx1"/>
                </a:solidFill>
                <a:latin typeface="Arial" panose="020B0604020202020204" pitchFamily="34" charset="0"/>
                <a:cs typeface="Arial" panose="020B0604020202020204" pitchFamily="34" charset="0"/>
              </a:defRPr>
            </a:lvl2pPr>
            <a:lvl3pPr marL="914400" indent="0">
              <a:buFontTx/>
              <a:buNone/>
              <a:defRPr>
                <a:solidFill>
                  <a:schemeClr val="tx1"/>
                </a:solidFill>
                <a:latin typeface="Arial" panose="020B0604020202020204" pitchFamily="34" charset="0"/>
                <a:cs typeface="Arial" panose="020B0604020202020204" pitchFamily="34" charset="0"/>
              </a:defRPr>
            </a:lvl3pPr>
            <a:lvl4pPr marL="1371600" indent="0">
              <a:buFontTx/>
              <a:buNone/>
              <a:defRPr>
                <a:solidFill>
                  <a:schemeClr val="tx1"/>
                </a:solidFill>
                <a:latin typeface="Arial" panose="020B0604020202020204" pitchFamily="34" charset="0"/>
                <a:cs typeface="Arial" panose="020B0604020202020204" pitchFamily="34" charset="0"/>
              </a:defRPr>
            </a:lvl4pPr>
            <a:lvl5pPr marL="1828800" indent="0">
              <a:buFontTx/>
              <a:buNone/>
              <a:defRPr>
                <a:solidFill>
                  <a:schemeClr val="tx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8" name="Заголовок 12">
            <a:extLst>
              <a:ext uri="{FF2B5EF4-FFF2-40B4-BE49-F238E27FC236}">
                <a16:creationId xmlns:a16="http://schemas.microsoft.com/office/drawing/2014/main" id="{84A9E554-4AEF-4D4F-9F71-9A8F63835B20}"/>
              </a:ext>
            </a:extLst>
          </p:cNvPr>
          <p:cNvSpPr>
            <a:spLocks noGrp="1"/>
          </p:cNvSpPr>
          <p:nvPr>
            <p:ph type="title" hasCustomPrompt="1"/>
          </p:nvPr>
        </p:nvSpPr>
        <p:spPr>
          <a:xfrm>
            <a:off x="4161000" y="1179000"/>
            <a:ext cx="5310000" cy="1215000"/>
          </a:xfrm>
          <a:prstGeom prst="rect">
            <a:avLst/>
          </a:prstGeom>
        </p:spPr>
        <p:txBody>
          <a:bodyPr>
            <a:normAutofit/>
          </a:bodyPr>
          <a:lstStyle>
            <a:lvl1pPr algn="l">
              <a:defRPr sz="4000" b="1" baseline="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a:t>
            </a:r>
            <a:br>
              <a:rPr lang="ru-RU" dirty="0"/>
            </a:br>
            <a:r>
              <a:rPr lang="ru-RU" dirty="0"/>
              <a:t>заголовка</a:t>
            </a:r>
          </a:p>
        </p:txBody>
      </p:sp>
      <p:sp>
        <p:nvSpPr>
          <p:cNvPr id="2" name="Полилиния 1"/>
          <p:cNvSpPr/>
          <p:nvPr userDrawn="1"/>
        </p:nvSpPr>
        <p:spPr>
          <a:xfrm>
            <a:off x="10718800" y="1886704"/>
            <a:ext cx="1481667" cy="5035631"/>
          </a:xfrm>
          <a:custGeom>
            <a:avLst/>
            <a:gdLst>
              <a:gd name="connsiteX0" fmla="*/ 0 w 1295400"/>
              <a:gd name="connsiteY0" fmla="*/ 0 h 3361267"/>
              <a:gd name="connsiteX1" fmla="*/ 0 w 1295400"/>
              <a:gd name="connsiteY1" fmla="*/ 3361267 h 3361267"/>
              <a:gd name="connsiteX2" fmla="*/ 1295400 w 1295400"/>
              <a:gd name="connsiteY2" fmla="*/ 3361267 h 3361267"/>
              <a:gd name="connsiteX3" fmla="*/ 0 w 1295400"/>
              <a:gd name="connsiteY3" fmla="*/ 0 h 3361267"/>
              <a:gd name="connsiteX0" fmla="*/ 1295400 w 1295400"/>
              <a:gd name="connsiteY0" fmla="*/ 0 h 3332523"/>
              <a:gd name="connsiteX1" fmla="*/ 0 w 1295400"/>
              <a:gd name="connsiteY1" fmla="*/ 3332523 h 3332523"/>
              <a:gd name="connsiteX2" fmla="*/ 1295400 w 1295400"/>
              <a:gd name="connsiteY2" fmla="*/ 3332523 h 3332523"/>
              <a:gd name="connsiteX3" fmla="*/ 1295400 w 1295400"/>
              <a:gd name="connsiteY3" fmla="*/ 0 h 3332523"/>
              <a:gd name="connsiteX0" fmla="*/ 1303867 w 1303867"/>
              <a:gd name="connsiteY0" fmla="*/ 0 h 4245130"/>
              <a:gd name="connsiteX1" fmla="*/ 0 w 1303867"/>
              <a:gd name="connsiteY1" fmla="*/ 4245130 h 4245130"/>
              <a:gd name="connsiteX2" fmla="*/ 1295400 w 1303867"/>
              <a:gd name="connsiteY2" fmla="*/ 4245130 h 4245130"/>
              <a:gd name="connsiteX3" fmla="*/ 1303867 w 1303867"/>
              <a:gd name="connsiteY3" fmla="*/ 0 h 4245130"/>
              <a:gd name="connsiteX0" fmla="*/ 1481667 w 1481667"/>
              <a:gd name="connsiteY0" fmla="*/ 0 h 4273874"/>
              <a:gd name="connsiteX1" fmla="*/ 0 w 1481667"/>
              <a:gd name="connsiteY1" fmla="*/ 4273874 h 4273874"/>
              <a:gd name="connsiteX2" fmla="*/ 1473200 w 1481667"/>
              <a:gd name="connsiteY2" fmla="*/ 4245130 h 4273874"/>
              <a:gd name="connsiteX3" fmla="*/ 1481667 w 1481667"/>
              <a:gd name="connsiteY3" fmla="*/ 0 h 4273874"/>
            </a:gdLst>
            <a:ahLst/>
            <a:cxnLst>
              <a:cxn ang="0">
                <a:pos x="connsiteX0" y="connsiteY0"/>
              </a:cxn>
              <a:cxn ang="0">
                <a:pos x="connsiteX1" y="connsiteY1"/>
              </a:cxn>
              <a:cxn ang="0">
                <a:pos x="connsiteX2" y="connsiteY2"/>
              </a:cxn>
              <a:cxn ang="0">
                <a:pos x="connsiteX3" y="connsiteY3"/>
              </a:cxn>
            </a:cxnLst>
            <a:rect l="l" t="t" r="r" b="b"/>
            <a:pathLst>
              <a:path w="1481667" h="4273874">
                <a:moveTo>
                  <a:pt x="1481667" y="0"/>
                </a:moveTo>
                <a:lnTo>
                  <a:pt x="0" y="4273874"/>
                </a:lnTo>
                <a:lnTo>
                  <a:pt x="1473200" y="4245130"/>
                </a:lnTo>
                <a:cubicBezTo>
                  <a:pt x="1476022" y="2830087"/>
                  <a:pt x="1478845" y="1415043"/>
                  <a:pt x="1481667" y="0"/>
                </a:cubicBezTo>
                <a:close/>
              </a:path>
            </a:pathLst>
          </a:custGeom>
          <a:solidFill>
            <a:srgbClr val="2C4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Рисунок 14"/>
          <p:cNvSpPr>
            <a:spLocks noGrp="1"/>
          </p:cNvSpPr>
          <p:nvPr>
            <p:ph type="pic" sz="quarter" idx="26"/>
          </p:nvPr>
        </p:nvSpPr>
        <p:spPr>
          <a:xfrm>
            <a:off x="-2" y="0"/>
            <a:ext cx="4355601" cy="6923698"/>
          </a:xfrm>
          <a:custGeom>
            <a:avLst/>
            <a:gdLst>
              <a:gd name="connsiteX0" fmla="*/ 0 w 5016000"/>
              <a:gd name="connsiteY0" fmla="*/ 0 h 3335867"/>
              <a:gd name="connsiteX1" fmla="*/ 5016000 w 5016000"/>
              <a:gd name="connsiteY1" fmla="*/ 0 h 3335867"/>
              <a:gd name="connsiteX2" fmla="*/ 5016000 w 5016000"/>
              <a:gd name="connsiteY2" fmla="*/ 3335867 h 3335867"/>
              <a:gd name="connsiteX3" fmla="*/ 0 w 5016000"/>
              <a:gd name="connsiteY3" fmla="*/ 3335867 h 3335867"/>
              <a:gd name="connsiteX4" fmla="*/ 0 w 5016000"/>
              <a:gd name="connsiteY4" fmla="*/ 0 h 3335867"/>
              <a:gd name="connsiteX0" fmla="*/ 0 w 5016000"/>
              <a:gd name="connsiteY0" fmla="*/ 0 h 3344334"/>
              <a:gd name="connsiteX1" fmla="*/ 5016000 w 5016000"/>
              <a:gd name="connsiteY1" fmla="*/ 0 h 3344334"/>
              <a:gd name="connsiteX2" fmla="*/ 5016000 w 5016000"/>
              <a:gd name="connsiteY2" fmla="*/ 3335867 h 3344334"/>
              <a:gd name="connsiteX3" fmla="*/ 1363133 w 5016000"/>
              <a:gd name="connsiteY3" fmla="*/ 3344334 h 3344334"/>
              <a:gd name="connsiteX4" fmla="*/ 0 w 5016000"/>
              <a:gd name="connsiteY4" fmla="*/ 0 h 3344334"/>
              <a:gd name="connsiteX0" fmla="*/ 0 w 5016000"/>
              <a:gd name="connsiteY0" fmla="*/ 8467 h 3352801"/>
              <a:gd name="connsiteX1" fmla="*/ 3153333 w 5016000"/>
              <a:gd name="connsiteY1" fmla="*/ 0 h 3352801"/>
              <a:gd name="connsiteX2" fmla="*/ 5016000 w 5016000"/>
              <a:gd name="connsiteY2" fmla="*/ 3344334 h 3352801"/>
              <a:gd name="connsiteX3" fmla="*/ 1363133 w 5016000"/>
              <a:gd name="connsiteY3" fmla="*/ 3352801 h 3352801"/>
              <a:gd name="connsiteX4" fmla="*/ 0 w 5016000"/>
              <a:gd name="connsiteY4" fmla="*/ 8467 h 3352801"/>
              <a:gd name="connsiteX0" fmla="*/ 0 w 4254000"/>
              <a:gd name="connsiteY0" fmla="*/ 8467 h 3352801"/>
              <a:gd name="connsiteX1" fmla="*/ 3153333 w 4254000"/>
              <a:gd name="connsiteY1" fmla="*/ 0 h 3352801"/>
              <a:gd name="connsiteX2" fmla="*/ 4254000 w 4254000"/>
              <a:gd name="connsiteY2" fmla="*/ 3352801 h 3352801"/>
              <a:gd name="connsiteX3" fmla="*/ 1363133 w 4254000"/>
              <a:gd name="connsiteY3" fmla="*/ 3352801 h 3352801"/>
              <a:gd name="connsiteX4" fmla="*/ 0 w 4254000"/>
              <a:gd name="connsiteY4" fmla="*/ 8467 h 3352801"/>
              <a:gd name="connsiteX0" fmla="*/ 0 w 4254000"/>
              <a:gd name="connsiteY0" fmla="*/ 0 h 3344334"/>
              <a:gd name="connsiteX1" fmla="*/ 2797733 w 4254000"/>
              <a:gd name="connsiteY1" fmla="*/ 0 h 3344334"/>
              <a:gd name="connsiteX2" fmla="*/ 4254000 w 4254000"/>
              <a:gd name="connsiteY2" fmla="*/ 3344334 h 3344334"/>
              <a:gd name="connsiteX3" fmla="*/ 1363133 w 4254000"/>
              <a:gd name="connsiteY3" fmla="*/ 3344334 h 3344334"/>
              <a:gd name="connsiteX4" fmla="*/ 0 w 4254000"/>
              <a:gd name="connsiteY4" fmla="*/ 0 h 3344334"/>
              <a:gd name="connsiteX0" fmla="*/ 0 w 4254000"/>
              <a:gd name="connsiteY0" fmla="*/ 0 h 5850288"/>
              <a:gd name="connsiteX1" fmla="*/ 2797733 w 4254000"/>
              <a:gd name="connsiteY1" fmla="*/ 0 h 5850288"/>
              <a:gd name="connsiteX2" fmla="*/ 4254000 w 4254000"/>
              <a:gd name="connsiteY2" fmla="*/ 3344334 h 5850288"/>
              <a:gd name="connsiteX3" fmla="*/ 3589866 w 4254000"/>
              <a:gd name="connsiteY3" fmla="*/ 5850288 h 5850288"/>
              <a:gd name="connsiteX4" fmla="*/ 0 w 4254000"/>
              <a:gd name="connsiteY4" fmla="*/ 0 h 5850288"/>
              <a:gd name="connsiteX0" fmla="*/ 0 w 4254000"/>
              <a:gd name="connsiteY0" fmla="*/ 0 h 5850288"/>
              <a:gd name="connsiteX1" fmla="*/ 3627467 w 4254000"/>
              <a:gd name="connsiteY1" fmla="*/ 0 h 5850288"/>
              <a:gd name="connsiteX2" fmla="*/ 4254000 w 4254000"/>
              <a:gd name="connsiteY2" fmla="*/ 3344334 h 5850288"/>
              <a:gd name="connsiteX3" fmla="*/ 3589866 w 4254000"/>
              <a:gd name="connsiteY3" fmla="*/ 5850288 h 5850288"/>
              <a:gd name="connsiteX4" fmla="*/ 0 w 4254000"/>
              <a:gd name="connsiteY4" fmla="*/ 0 h 5850288"/>
              <a:gd name="connsiteX0" fmla="*/ 1 w 4254001"/>
              <a:gd name="connsiteY0" fmla="*/ 0 h 5871829"/>
              <a:gd name="connsiteX1" fmla="*/ 3627468 w 4254001"/>
              <a:gd name="connsiteY1" fmla="*/ 0 h 5871829"/>
              <a:gd name="connsiteX2" fmla="*/ 4254001 w 4254001"/>
              <a:gd name="connsiteY2" fmla="*/ 3344334 h 5871829"/>
              <a:gd name="connsiteX3" fmla="*/ 0 w 4254001"/>
              <a:gd name="connsiteY3" fmla="*/ 5871829 h 5871829"/>
              <a:gd name="connsiteX4" fmla="*/ 1 w 4254001"/>
              <a:gd name="connsiteY4" fmla="*/ 0 h 5871829"/>
              <a:gd name="connsiteX0" fmla="*/ 1 w 3627468"/>
              <a:gd name="connsiteY0" fmla="*/ 0 h 5871829"/>
              <a:gd name="connsiteX1" fmla="*/ 3627468 w 3627468"/>
              <a:gd name="connsiteY1" fmla="*/ 0 h 5871829"/>
              <a:gd name="connsiteX2" fmla="*/ 1587001 w 3627468"/>
              <a:gd name="connsiteY2" fmla="*/ 5814387 h 5871829"/>
              <a:gd name="connsiteX3" fmla="*/ 0 w 3627468"/>
              <a:gd name="connsiteY3" fmla="*/ 5871829 h 5871829"/>
              <a:gd name="connsiteX4" fmla="*/ 1 w 3627468"/>
              <a:gd name="connsiteY4" fmla="*/ 0 h 5871829"/>
              <a:gd name="connsiteX0" fmla="*/ 1 w 4355601"/>
              <a:gd name="connsiteY0" fmla="*/ 0 h 5871829"/>
              <a:gd name="connsiteX1" fmla="*/ 4355601 w 4355601"/>
              <a:gd name="connsiteY1" fmla="*/ 7181 h 5871829"/>
              <a:gd name="connsiteX2" fmla="*/ 1587001 w 4355601"/>
              <a:gd name="connsiteY2" fmla="*/ 5814387 h 5871829"/>
              <a:gd name="connsiteX3" fmla="*/ 0 w 4355601"/>
              <a:gd name="connsiteY3" fmla="*/ 5871829 h 5871829"/>
              <a:gd name="connsiteX4" fmla="*/ 1 w 4355601"/>
              <a:gd name="connsiteY4" fmla="*/ 0 h 5871829"/>
              <a:gd name="connsiteX0" fmla="*/ 1 w 4355601"/>
              <a:gd name="connsiteY0" fmla="*/ 0 h 5871829"/>
              <a:gd name="connsiteX1" fmla="*/ 4355601 w 4355601"/>
              <a:gd name="connsiteY1" fmla="*/ 7181 h 5871829"/>
              <a:gd name="connsiteX2" fmla="*/ 1587001 w 4355601"/>
              <a:gd name="connsiteY2" fmla="*/ 5850290 h 5871829"/>
              <a:gd name="connsiteX3" fmla="*/ 0 w 4355601"/>
              <a:gd name="connsiteY3" fmla="*/ 5871829 h 5871829"/>
              <a:gd name="connsiteX4" fmla="*/ 1 w 4355601"/>
              <a:gd name="connsiteY4" fmla="*/ 0 h 5871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5601" h="5871829">
                <a:moveTo>
                  <a:pt x="1" y="0"/>
                </a:moveTo>
                <a:lnTo>
                  <a:pt x="4355601" y="7181"/>
                </a:lnTo>
                <a:lnTo>
                  <a:pt x="1587001" y="5850290"/>
                </a:lnTo>
                <a:lnTo>
                  <a:pt x="0" y="5871829"/>
                </a:lnTo>
                <a:cubicBezTo>
                  <a:pt x="0" y="3914553"/>
                  <a:pt x="1" y="1957276"/>
                  <a:pt x="1" y="0"/>
                </a:cubicBezTo>
                <a:close/>
              </a:path>
            </a:pathLst>
          </a:custGeom>
        </p:spPr>
        <p:txBody>
          <a:bodyPr/>
          <a:lstStyle>
            <a:lvl1pPr marL="0" indent="0">
              <a:buNone/>
              <a:defRPr/>
            </a:lvl1pPr>
          </a:lstStyle>
          <a:p>
            <a:endParaRPr lang="ru-RU" dirty="0"/>
          </a:p>
        </p:txBody>
      </p:sp>
      <p:sp>
        <p:nvSpPr>
          <p:cNvPr id="7" name="Текст 9">
            <a:extLst>
              <a:ext uri="{FF2B5EF4-FFF2-40B4-BE49-F238E27FC236}">
                <a16:creationId xmlns:a16="http://schemas.microsoft.com/office/drawing/2014/main" id="{398A2C93-7DAF-47FE-936C-C92361EFF2D1}"/>
              </a:ext>
            </a:extLst>
          </p:cNvPr>
          <p:cNvSpPr>
            <a:spLocks noGrp="1"/>
          </p:cNvSpPr>
          <p:nvPr>
            <p:ph type="body" sz="quarter" idx="27"/>
          </p:nvPr>
        </p:nvSpPr>
        <p:spPr>
          <a:xfrm>
            <a:off x="7081469" y="2754001"/>
            <a:ext cx="3285000" cy="3600000"/>
          </a:xfrm>
          <a:prstGeom prst="rect">
            <a:avLst/>
          </a:prstGeom>
        </p:spPr>
        <p:txBody>
          <a:bodyPr/>
          <a:lstStyle>
            <a:lvl1pPr marL="0" indent="0">
              <a:buFontTx/>
              <a:buNone/>
              <a:defRPr>
                <a:solidFill>
                  <a:schemeClr val="tx1"/>
                </a:solidFill>
                <a:latin typeface="Arial" panose="020B0604020202020204" pitchFamily="34" charset="0"/>
                <a:cs typeface="Arial" panose="020B0604020202020204" pitchFamily="34" charset="0"/>
              </a:defRPr>
            </a:lvl1pPr>
            <a:lvl2pPr marL="457200" indent="0">
              <a:buFontTx/>
              <a:buNone/>
              <a:defRPr>
                <a:solidFill>
                  <a:schemeClr val="tx1"/>
                </a:solidFill>
                <a:latin typeface="Arial" panose="020B0604020202020204" pitchFamily="34" charset="0"/>
                <a:cs typeface="Arial" panose="020B0604020202020204" pitchFamily="34" charset="0"/>
              </a:defRPr>
            </a:lvl2pPr>
            <a:lvl3pPr marL="914400" indent="0">
              <a:buFontTx/>
              <a:buNone/>
              <a:defRPr>
                <a:solidFill>
                  <a:schemeClr val="tx1"/>
                </a:solidFill>
                <a:latin typeface="Arial" panose="020B0604020202020204" pitchFamily="34" charset="0"/>
                <a:cs typeface="Arial" panose="020B0604020202020204" pitchFamily="34" charset="0"/>
              </a:defRPr>
            </a:lvl3pPr>
            <a:lvl4pPr marL="1371600" indent="0">
              <a:buFontTx/>
              <a:buNone/>
              <a:defRPr>
                <a:solidFill>
                  <a:schemeClr val="tx1"/>
                </a:solidFill>
                <a:latin typeface="Arial" panose="020B0604020202020204" pitchFamily="34" charset="0"/>
                <a:cs typeface="Arial" panose="020B0604020202020204" pitchFamily="34" charset="0"/>
              </a:defRPr>
            </a:lvl4pPr>
            <a:lvl5pPr marL="1828800" indent="0">
              <a:buFontTx/>
              <a:buNone/>
              <a:defRPr>
                <a:solidFill>
                  <a:schemeClr val="tx1"/>
                </a:solidFill>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32482450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45_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2422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8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4608991" y="-9527"/>
            <a:ext cx="7592533" cy="6871734"/>
          </a:xfrm>
          <a:custGeom>
            <a:avLst/>
            <a:gdLst>
              <a:gd name="connsiteX0" fmla="*/ 0 w 6905625"/>
              <a:gd name="connsiteY0" fmla="*/ 0 h 6858000"/>
              <a:gd name="connsiteX1" fmla="*/ 6905625 w 6905625"/>
              <a:gd name="connsiteY1" fmla="*/ 0 h 6858000"/>
              <a:gd name="connsiteX2" fmla="*/ 6905625 w 6905625"/>
              <a:gd name="connsiteY2" fmla="*/ 6858000 h 6858000"/>
              <a:gd name="connsiteX3" fmla="*/ 0 w 6905625"/>
              <a:gd name="connsiteY3" fmla="*/ 6858000 h 6858000"/>
              <a:gd name="connsiteX4" fmla="*/ 0 w 6905625"/>
              <a:gd name="connsiteY4" fmla="*/ 0 h 6858000"/>
              <a:gd name="connsiteX0" fmla="*/ 1981200 w 8886825"/>
              <a:gd name="connsiteY0" fmla="*/ 0 h 6858000"/>
              <a:gd name="connsiteX1" fmla="*/ 8886825 w 8886825"/>
              <a:gd name="connsiteY1" fmla="*/ 0 h 6858000"/>
              <a:gd name="connsiteX2" fmla="*/ 8886825 w 8886825"/>
              <a:gd name="connsiteY2" fmla="*/ 6858000 h 6858000"/>
              <a:gd name="connsiteX3" fmla="*/ 0 w 8886825"/>
              <a:gd name="connsiteY3" fmla="*/ 6858000 h 6858000"/>
              <a:gd name="connsiteX4" fmla="*/ 1981200 w 8886825"/>
              <a:gd name="connsiteY4" fmla="*/ 0 h 6858000"/>
              <a:gd name="connsiteX0" fmla="*/ 1981200 w 8886825"/>
              <a:gd name="connsiteY0" fmla="*/ 0 h 6858000"/>
              <a:gd name="connsiteX1" fmla="*/ 8886825 w 8886825"/>
              <a:gd name="connsiteY1" fmla="*/ 0 h 6858000"/>
              <a:gd name="connsiteX2" fmla="*/ 6905625 w 8886825"/>
              <a:gd name="connsiteY2" fmla="*/ 6829425 h 6858000"/>
              <a:gd name="connsiteX3" fmla="*/ 0 w 8886825"/>
              <a:gd name="connsiteY3" fmla="*/ 6858000 h 6858000"/>
              <a:gd name="connsiteX4" fmla="*/ 1981200 w 8886825"/>
              <a:gd name="connsiteY4" fmla="*/ 0 h 6858000"/>
              <a:gd name="connsiteX0" fmla="*/ 1981200 w 8905875"/>
              <a:gd name="connsiteY0" fmla="*/ 0 h 6858000"/>
              <a:gd name="connsiteX1" fmla="*/ 8905875 w 8905875"/>
              <a:gd name="connsiteY1" fmla="*/ 2981325 h 6858000"/>
              <a:gd name="connsiteX2" fmla="*/ 6905625 w 8905875"/>
              <a:gd name="connsiteY2" fmla="*/ 6829425 h 6858000"/>
              <a:gd name="connsiteX3" fmla="*/ 0 w 8905875"/>
              <a:gd name="connsiteY3" fmla="*/ 6858000 h 6858000"/>
              <a:gd name="connsiteX4" fmla="*/ 1981200 w 8905875"/>
              <a:gd name="connsiteY4" fmla="*/ 0 h 6858000"/>
              <a:gd name="connsiteX0" fmla="*/ 1981200 w 8905875"/>
              <a:gd name="connsiteY0" fmla="*/ 173053 h 7031053"/>
              <a:gd name="connsiteX1" fmla="*/ 8896350 w 8905875"/>
              <a:gd name="connsiteY1" fmla="*/ 182578 h 7031053"/>
              <a:gd name="connsiteX2" fmla="*/ 8905875 w 8905875"/>
              <a:gd name="connsiteY2" fmla="*/ 3154378 h 7031053"/>
              <a:gd name="connsiteX3" fmla="*/ 6905625 w 8905875"/>
              <a:gd name="connsiteY3" fmla="*/ 7002478 h 7031053"/>
              <a:gd name="connsiteX4" fmla="*/ 0 w 8905875"/>
              <a:gd name="connsiteY4" fmla="*/ 7031053 h 7031053"/>
              <a:gd name="connsiteX5" fmla="*/ 1981200 w 8905875"/>
              <a:gd name="connsiteY5" fmla="*/ 173053 h 7031053"/>
              <a:gd name="connsiteX0" fmla="*/ 1981200 w 8905875"/>
              <a:gd name="connsiteY0" fmla="*/ 6672 h 6864672"/>
              <a:gd name="connsiteX1" fmla="*/ 8896350 w 8905875"/>
              <a:gd name="connsiteY1" fmla="*/ 16197 h 6864672"/>
              <a:gd name="connsiteX2" fmla="*/ 8905875 w 8905875"/>
              <a:gd name="connsiteY2" fmla="*/ 2987997 h 6864672"/>
              <a:gd name="connsiteX3" fmla="*/ 6905625 w 8905875"/>
              <a:gd name="connsiteY3" fmla="*/ 6836097 h 6864672"/>
              <a:gd name="connsiteX4" fmla="*/ 0 w 8905875"/>
              <a:gd name="connsiteY4" fmla="*/ 6864672 h 6864672"/>
              <a:gd name="connsiteX5" fmla="*/ 1981200 w 8905875"/>
              <a:gd name="connsiteY5" fmla="*/ 6672 h 6864672"/>
              <a:gd name="connsiteX0" fmla="*/ 1981200 w 8905875"/>
              <a:gd name="connsiteY0" fmla="*/ 52316 h 6910316"/>
              <a:gd name="connsiteX1" fmla="*/ 8896350 w 8905875"/>
              <a:gd name="connsiteY1" fmla="*/ 61841 h 6910316"/>
              <a:gd name="connsiteX2" fmla="*/ 8905875 w 8905875"/>
              <a:gd name="connsiteY2" fmla="*/ 3033641 h 6910316"/>
              <a:gd name="connsiteX3" fmla="*/ 6905625 w 8905875"/>
              <a:gd name="connsiteY3" fmla="*/ 6881741 h 6910316"/>
              <a:gd name="connsiteX4" fmla="*/ 0 w 8905875"/>
              <a:gd name="connsiteY4" fmla="*/ 6910316 h 6910316"/>
              <a:gd name="connsiteX5" fmla="*/ 1981200 w 8905875"/>
              <a:gd name="connsiteY5" fmla="*/ 52316 h 6910316"/>
              <a:gd name="connsiteX0" fmla="*/ 1981200 w 8905875"/>
              <a:gd name="connsiteY0" fmla="*/ 0 h 6858000"/>
              <a:gd name="connsiteX1" fmla="*/ 8896350 w 8905875"/>
              <a:gd name="connsiteY1" fmla="*/ 9525 h 6858000"/>
              <a:gd name="connsiteX2" fmla="*/ 8905875 w 8905875"/>
              <a:gd name="connsiteY2" fmla="*/ 2981325 h 6858000"/>
              <a:gd name="connsiteX3" fmla="*/ 6905625 w 8905875"/>
              <a:gd name="connsiteY3" fmla="*/ 6829425 h 6858000"/>
              <a:gd name="connsiteX4" fmla="*/ 0 w 8905875"/>
              <a:gd name="connsiteY4" fmla="*/ 6858000 h 6858000"/>
              <a:gd name="connsiteX5" fmla="*/ 1981200 w 8905875"/>
              <a:gd name="connsiteY5" fmla="*/ 0 h 6858000"/>
              <a:gd name="connsiteX0" fmla="*/ 3076575 w 8905875"/>
              <a:gd name="connsiteY0" fmla="*/ 9525 h 6848475"/>
              <a:gd name="connsiteX1" fmla="*/ 8896350 w 8905875"/>
              <a:gd name="connsiteY1" fmla="*/ 0 h 6848475"/>
              <a:gd name="connsiteX2" fmla="*/ 8905875 w 8905875"/>
              <a:gd name="connsiteY2" fmla="*/ 2971800 h 6848475"/>
              <a:gd name="connsiteX3" fmla="*/ 6905625 w 8905875"/>
              <a:gd name="connsiteY3" fmla="*/ 6819900 h 6848475"/>
              <a:gd name="connsiteX4" fmla="*/ 0 w 8905875"/>
              <a:gd name="connsiteY4" fmla="*/ 6848475 h 6848475"/>
              <a:gd name="connsiteX5" fmla="*/ 3076575 w 8905875"/>
              <a:gd name="connsiteY5" fmla="*/ 9525 h 6848475"/>
              <a:gd name="connsiteX0" fmla="*/ 3076575 w 8905875"/>
              <a:gd name="connsiteY0" fmla="*/ 9525 h 6867525"/>
              <a:gd name="connsiteX1" fmla="*/ 8896350 w 8905875"/>
              <a:gd name="connsiteY1" fmla="*/ 0 h 6867525"/>
              <a:gd name="connsiteX2" fmla="*/ 8905875 w 8905875"/>
              <a:gd name="connsiteY2" fmla="*/ 2971800 h 6867525"/>
              <a:gd name="connsiteX3" fmla="*/ 6324600 w 8905875"/>
              <a:gd name="connsiteY3" fmla="*/ 6867525 h 6867525"/>
              <a:gd name="connsiteX4" fmla="*/ 0 w 8905875"/>
              <a:gd name="connsiteY4" fmla="*/ 6848475 h 6867525"/>
              <a:gd name="connsiteX5" fmla="*/ 3076575 w 8905875"/>
              <a:gd name="connsiteY5" fmla="*/ 9525 h 6867525"/>
              <a:gd name="connsiteX0" fmla="*/ 3943350 w 9772650"/>
              <a:gd name="connsiteY0" fmla="*/ 9525 h 6867525"/>
              <a:gd name="connsiteX1" fmla="*/ 9763125 w 9772650"/>
              <a:gd name="connsiteY1" fmla="*/ 0 h 6867525"/>
              <a:gd name="connsiteX2" fmla="*/ 9772650 w 9772650"/>
              <a:gd name="connsiteY2" fmla="*/ 2971800 h 6867525"/>
              <a:gd name="connsiteX3" fmla="*/ 7191375 w 9772650"/>
              <a:gd name="connsiteY3" fmla="*/ 6867525 h 6867525"/>
              <a:gd name="connsiteX4" fmla="*/ 0 w 9772650"/>
              <a:gd name="connsiteY4" fmla="*/ 6848475 h 6867525"/>
              <a:gd name="connsiteX5" fmla="*/ 3943350 w 9772650"/>
              <a:gd name="connsiteY5" fmla="*/ 9525 h 6867525"/>
              <a:gd name="connsiteX0" fmla="*/ 1847850 w 9772650"/>
              <a:gd name="connsiteY0" fmla="*/ 9525 h 6867525"/>
              <a:gd name="connsiteX1" fmla="*/ 9763125 w 9772650"/>
              <a:gd name="connsiteY1" fmla="*/ 0 h 6867525"/>
              <a:gd name="connsiteX2" fmla="*/ 9772650 w 9772650"/>
              <a:gd name="connsiteY2" fmla="*/ 2971800 h 6867525"/>
              <a:gd name="connsiteX3" fmla="*/ 7191375 w 9772650"/>
              <a:gd name="connsiteY3" fmla="*/ 6867525 h 6867525"/>
              <a:gd name="connsiteX4" fmla="*/ 0 w 9772650"/>
              <a:gd name="connsiteY4" fmla="*/ 6848475 h 6867525"/>
              <a:gd name="connsiteX5" fmla="*/ 1847850 w 9772650"/>
              <a:gd name="connsiteY5" fmla="*/ 9525 h 6867525"/>
              <a:gd name="connsiteX0" fmla="*/ 2247900 w 10172700"/>
              <a:gd name="connsiteY0" fmla="*/ 9525 h 6867525"/>
              <a:gd name="connsiteX1" fmla="*/ 10163175 w 10172700"/>
              <a:gd name="connsiteY1" fmla="*/ 0 h 6867525"/>
              <a:gd name="connsiteX2" fmla="*/ 10172700 w 10172700"/>
              <a:gd name="connsiteY2" fmla="*/ 2971800 h 6867525"/>
              <a:gd name="connsiteX3" fmla="*/ 7591425 w 10172700"/>
              <a:gd name="connsiteY3" fmla="*/ 6867525 h 6867525"/>
              <a:gd name="connsiteX4" fmla="*/ 0 w 10172700"/>
              <a:gd name="connsiteY4" fmla="*/ 6848475 h 6867525"/>
              <a:gd name="connsiteX5" fmla="*/ 2247900 w 10172700"/>
              <a:gd name="connsiteY5" fmla="*/ 9525 h 6867525"/>
              <a:gd name="connsiteX0" fmla="*/ 2714625 w 10172700"/>
              <a:gd name="connsiteY0" fmla="*/ 9525 h 6867525"/>
              <a:gd name="connsiteX1" fmla="*/ 10163175 w 10172700"/>
              <a:gd name="connsiteY1" fmla="*/ 0 h 6867525"/>
              <a:gd name="connsiteX2" fmla="*/ 10172700 w 10172700"/>
              <a:gd name="connsiteY2" fmla="*/ 2971800 h 6867525"/>
              <a:gd name="connsiteX3" fmla="*/ 7591425 w 10172700"/>
              <a:gd name="connsiteY3" fmla="*/ 6867525 h 6867525"/>
              <a:gd name="connsiteX4" fmla="*/ 0 w 10172700"/>
              <a:gd name="connsiteY4" fmla="*/ 6848475 h 6867525"/>
              <a:gd name="connsiteX5" fmla="*/ 2714625 w 10172700"/>
              <a:gd name="connsiteY5" fmla="*/ 9525 h 6867525"/>
              <a:gd name="connsiteX0" fmla="*/ 2714625 w 10172700"/>
              <a:gd name="connsiteY0" fmla="*/ 9525 h 6867525"/>
              <a:gd name="connsiteX1" fmla="*/ 10163175 w 10172700"/>
              <a:gd name="connsiteY1" fmla="*/ 0 h 6867525"/>
              <a:gd name="connsiteX2" fmla="*/ 10172700 w 10172700"/>
              <a:gd name="connsiteY2" fmla="*/ 2181225 h 6867525"/>
              <a:gd name="connsiteX3" fmla="*/ 7591425 w 10172700"/>
              <a:gd name="connsiteY3" fmla="*/ 6867525 h 6867525"/>
              <a:gd name="connsiteX4" fmla="*/ 0 w 10172700"/>
              <a:gd name="connsiteY4" fmla="*/ 6848475 h 6867525"/>
              <a:gd name="connsiteX5" fmla="*/ 2714625 w 10172700"/>
              <a:gd name="connsiteY5" fmla="*/ 9525 h 6867525"/>
              <a:gd name="connsiteX0" fmla="*/ 3181350 w 10172700"/>
              <a:gd name="connsiteY0" fmla="*/ 9525 h 6867525"/>
              <a:gd name="connsiteX1" fmla="*/ 10163175 w 10172700"/>
              <a:gd name="connsiteY1" fmla="*/ 0 h 6867525"/>
              <a:gd name="connsiteX2" fmla="*/ 10172700 w 10172700"/>
              <a:gd name="connsiteY2" fmla="*/ 2181225 h 6867525"/>
              <a:gd name="connsiteX3" fmla="*/ 7591425 w 10172700"/>
              <a:gd name="connsiteY3" fmla="*/ 6867525 h 6867525"/>
              <a:gd name="connsiteX4" fmla="*/ 0 w 10172700"/>
              <a:gd name="connsiteY4" fmla="*/ 6848475 h 6867525"/>
              <a:gd name="connsiteX5" fmla="*/ 3181350 w 10172700"/>
              <a:gd name="connsiteY5" fmla="*/ 9525 h 6867525"/>
              <a:gd name="connsiteX0" fmla="*/ 1819275 w 8810625"/>
              <a:gd name="connsiteY0" fmla="*/ 9525 h 6867525"/>
              <a:gd name="connsiteX1" fmla="*/ 8801100 w 8810625"/>
              <a:gd name="connsiteY1" fmla="*/ 0 h 6867525"/>
              <a:gd name="connsiteX2" fmla="*/ 8810625 w 8810625"/>
              <a:gd name="connsiteY2" fmla="*/ 2181225 h 6867525"/>
              <a:gd name="connsiteX3" fmla="*/ 6229350 w 8810625"/>
              <a:gd name="connsiteY3" fmla="*/ 6867525 h 6867525"/>
              <a:gd name="connsiteX4" fmla="*/ 0 w 8810625"/>
              <a:gd name="connsiteY4" fmla="*/ 3962400 h 6867525"/>
              <a:gd name="connsiteX5" fmla="*/ 1819275 w 8810625"/>
              <a:gd name="connsiteY5" fmla="*/ 9525 h 6867525"/>
              <a:gd name="connsiteX0" fmla="*/ 2076450 w 8810625"/>
              <a:gd name="connsiteY0" fmla="*/ 0 h 6877050"/>
              <a:gd name="connsiteX1" fmla="*/ 8801100 w 8810625"/>
              <a:gd name="connsiteY1" fmla="*/ 9525 h 6877050"/>
              <a:gd name="connsiteX2" fmla="*/ 8810625 w 8810625"/>
              <a:gd name="connsiteY2" fmla="*/ 2190750 h 6877050"/>
              <a:gd name="connsiteX3" fmla="*/ 6229350 w 8810625"/>
              <a:gd name="connsiteY3" fmla="*/ 6877050 h 6877050"/>
              <a:gd name="connsiteX4" fmla="*/ 0 w 8810625"/>
              <a:gd name="connsiteY4" fmla="*/ 3971925 h 6877050"/>
              <a:gd name="connsiteX5" fmla="*/ 2076450 w 8810625"/>
              <a:gd name="connsiteY5" fmla="*/ 0 h 6877050"/>
              <a:gd name="connsiteX0" fmla="*/ 2076450 w 8810625"/>
              <a:gd name="connsiteY0" fmla="*/ 0 h 6867525"/>
              <a:gd name="connsiteX1" fmla="*/ 8801100 w 8810625"/>
              <a:gd name="connsiteY1" fmla="*/ 9525 h 6867525"/>
              <a:gd name="connsiteX2" fmla="*/ 8810625 w 8810625"/>
              <a:gd name="connsiteY2" fmla="*/ 2190750 h 6867525"/>
              <a:gd name="connsiteX3" fmla="*/ 5153025 w 8810625"/>
              <a:gd name="connsiteY3" fmla="*/ 6867525 h 6867525"/>
              <a:gd name="connsiteX4" fmla="*/ 0 w 8810625"/>
              <a:gd name="connsiteY4" fmla="*/ 3971925 h 6867525"/>
              <a:gd name="connsiteX5" fmla="*/ 2076450 w 8810625"/>
              <a:gd name="connsiteY5" fmla="*/ 0 h 6867525"/>
              <a:gd name="connsiteX0" fmla="*/ 2076450 w 8801100"/>
              <a:gd name="connsiteY0" fmla="*/ 0 h 6867525"/>
              <a:gd name="connsiteX1" fmla="*/ 8801100 w 8801100"/>
              <a:gd name="connsiteY1" fmla="*/ 9525 h 6867525"/>
              <a:gd name="connsiteX2" fmla="*/ 8782050 w 8801100"/>
              <a:gd name="connsiteY2" fmla="*/ 2676525 h 6867525"/>
              <a:gd name="connsiteX3" fmla="*/ 5153025 w 8801100"/>
              <a:gd name="connsiteY3" fmla="*/ 6867525 h 6867525"/>
              <a:gd name="connsiteX4" fmla="*/ 0 w 8801100"/>
              <a:gd name="connsiteY4" fmla="*/ 3971925 h 6867525"/>
              <a:gd name="connsiteX5" fmla="*/ 2076450 w 8801100"/>
              <a:gd name="connsiteY5" fmla="*/ 0 h 6867525"/>
              <a:gd name="connsiteX0" fmla="*/ 2943225 w 8801100"/>
              <a:gd name="connsiteY0" fmla="*/ 0 h 6877050"/>
              <a:gd name="connsiteX1" fmla="*/ 8801100 w 8801100"/>
              <a:gd name="connsiteY1" fmla="*/ 19050 h 6877050"/>
              <a:gd name="connsiteX2" fmla="*/ 8782050 w 8801100"/>
              <a:gd name="connsiteY2" fmla="*/ 2686050 h 6877050"/>
              <a:gd name="connsiteX3" fmla="*/ 5153025 w 8801100"/>
              <a:gd name="connsiteY3" fmla="*/ 6877050 h 6877050"/>
              <a:gd name="connsiteX4" fmla="*/ 0 w 8801100"/>
              <a:gd name="connsiteY4" fmla="*/ 3981450 h 6877050"/>
              <a:gd name="connsiteX5" fmla="*/ 2943225 w 8801100"/>
              <a:gd name="connsiteY5" fmla="*/ 0 h 6877050"/>
              <a:gd name="connsiteX0" fmla="*/ 3276600 w 8801100"/>
              <a:gd name="connsiteY0" fmla="*/ 0 h 6886575"/>
              <a:gd name="connsiteX1" fmla="*/ 8801100 w 8801100"/>
              <a:gd name="connsiteY1" fmla="*/ 28575 h 6886575"/>
              <a:gd name="connsiteX2" fmla="*/ 8782050 w 8801100"/>
              <a:gd name="connsiteY2" fmla="*/ 2695575 h 6886575"/>
              <a:gd name="connsiteX3" fmla="*/ 5153025 w 8801100"/>
              <a:gd name="connsiteY3" fmla="*/ 6886575 h 6886575"/>
              <a:gd name="connsiteX4" fmla="*/ 0 w 8801100"/>
              <a:gd name="connsiteY4" fmla="*/ 3990975 h 6886575"/>
              <a:gd name="connsiteX5" fmla="*/ 3276600 w 8801100"/>
              <a:gd name="connsiteY5" fmla="*/ 0 h 6886575"/>
              <a:gd name="connsiteX0" fmla="*/ 3333750 w 8801100"/>
              <a:gd name="connsiteY0" fmla="*/ 0 h 6867525"/>
              <a:gd name="connsiteX1" fmla="*/ 8801100 w 8801100"/>
              <a:gd name="connsiteY1" fmla="*/ 9525 h 6867525"/>
              <a:gd name="connsiteX2" fmla="*/ 8782050 w 8801100"/>
              <a:gd name="connsiteY2" fmla="*/ 2676525 h 6867525"/>
              <a:gd name="connsiteX3" fmla="*/ 5153025 w 8801100"/>
              <a:gd name="connsiteY3" fmla="*/ 6867525 h 6867525"/>
              <a:gd name="connsiteX4" fmla="*/ 0 w 8801100"/>
              <a:gd name="connsiteY4" fmla="*/ 3971925 h 6867525"/>
              <a:gd name="connsiteX5" fmla="*/ 3333750 w 8801100"/>
              <a:gd name="connsiteY5" fmla="*/ 0 h 6867525"/>
              <a:gd name="connsiteX0" fmla="*/ 3467100 w 8801100"/>
              <a:gd name="connsiteY0" fmla="*/ 0 h 6867525"/>
              <a:gd name="connsiteX1" fmla="*/ 8801100 w 8801100"/>
              <a:gd name="connsiteY1" fmla="*/ 9525 h 6867525"/>
              <a:gd name="connsiteX2" fmla="*/ 8782050 w 8801100"/>
              <a:gd name="connsiteY2" fmla="*/ 2676525 h 6867525"/>
              <a:gd name="connsiteX3" fmla="*/ 5153025 w 8801100"/>
              <a:gd name="connsiteY3" fmla="*/ 6867525 h 6867525"/>
              <a:gd name="connsiteX4" fmla="*/ 0 w 8801100"/>
              <a:gd name="connsiteY4" fmla="*/ 3971925 h 6867525"/>
              <a:gd name="connsiteX5" fmla="*/ 3467100 w 8801100"/>
              <a:gd name="connsiteY5" fmla="*/ 0 h 6867525"/>
              <a:gd name="connsiteX0" fmla="*/ 2095500 w 8801100"/>
              <a:gd name="connsiteY0" fmla="*/ 0 h 6877050"/>
              <a:gd name="connsiteX1" fmla="*/ 8801100 w 8801100"/>
              <a:gd name="connsiteY1" fmla="*/ 19050 h 6877050"/>
              <a:gd name="connsiteX2" fmla="*/ 8782050 w 8801100"/>
              <a:gd name="connsiteY2" fmla="*/ 2686050 h 6877050"/>
              <a:gd name="connsiteX3" fmla="*/ 5153025 w 8801100"/>
              <a:gd name="connsiteY3" fmla="*/ 6877050 h 6877050"/>
              <a:gd name="connsiteX4" fmla="*/ 0 w 8801100"/>
              <a:gd name="connsiteY4" fmla="*/ 3981450 h 6877050"/>
              <a:gd name="connsiteX5" fmla="*/ 2095500 w 8801100"/>
              <a:gd name="connsiteY5" fmla="*/ 0 h 6877050"/>
              <a:gd name="connsiteX0" fmla="*/ 2095500 w 8801100"/>
              <a:gd name="connsiteY0" fmla="*/ 0 h 6877050"/>
              <a:gd name="connsiteX1" fmla="*/ 8801100 w 8801100"/>
              <a:gd name="connsiteY1" fmla="*/ 19050 h 6877050"/>
              <a:gd name="connsiteX2" fmla="*/ 8791575 w 8801100"/>
              <a:gd name="connsiteY2" fmla="*/ 1885950 h 6877050"/>
              <a:gd name="connsiteX3" fmla="*/ 5153025 w 8801100"/>
              <a:gd name="connsiteY3" fmla="*/ 6877050 h 6877050"/>
              <a:gd name="connsiteX4" fmla="*/ 0 w 8801100"/>
              <a:gd name="connsiteY4" fmla="*/ 3981450 h 6877050"/>
              <a:gd name="connsiteX5" fmla="*/ 2095500 w 8801100"/>
              <a:gd name="connsiteY5" fmla="*/ 0 h 6877050"/>
              <a:gd name="connsiteX0" fmla="*/ 2628900 w 8801100"/>
              <a:gd name="connsiteY0" fmla="*/ 0 h 6877050"/>
              <a:gd name="connsiteX1" fmla="*/ 8801100 w 8801100"/>
              <a:gd name="connsiteY1" fmla="*/ 19050 h 6877050"/>
              <a:gd name="connsiteX2" fmla="*/ 8791575 w 8801100"/>
              <a:gd name="connsiteY2" fmla="*/ 1885950 h 6877050"/>
              <a:gd name="connsiteX3" fmla="*/ 5153025 w 8801100"/>
              <a:gd name="connsiteY3" fmla="*/ 6877050 h 6877050"/>
              <a:gd name="connsiteX4" fmla="*/ 0 w 8801100"/>
              <a:gd name="connsiteY4" fmla="*/ 3981450 h 6877050"/>
              <a:gd name="connsiteX5" fmla="*/ 2628900 w 8801100"/>
              <a:gd name="connsiteY5" fmla="*/ 0 h 6877050"/>
              <a:gd name="connsiteX0" fmla="*/ 1409700 w 7581900"/>
              <a:gd name="connsiteY0" fmla="*/ 0 h 6877050"/>
              <a:gd name="connsiteX1" fmla="*/ 7581900 w 7581900"/>
              <a:gd name="connsiteY1" fmla="*/ 19050 h 6877050"/>
              <a:gd name="connsiteX2" fmla="*/ 7572375 w 7581900"/>
              <a:gd name="connsiteY2" fmla="*/ 1885950 h 6877050"/>
              <a:gd name="connsiteX3" fmla="*/ 3933825 w 7581900"/>
              <a:gd name="connsiteY3" fmla="*/ 6877050 h 6877050"/>
              <a:gd name="connsiteX4" fmla="*/ 0 w 7581900"/>
              <a:gd name="connsiteY4" fmla="*/ 2133600 h 6877050"/>
              <a:gd name="connsiteX5" fmla="*/ 1409700 w 7581900"/>
              <a:gd name="connsiteY5" fmla="*/ 0 h 6877050"/>
              <a:gd name="connsiteX0" fmla="*/ 1409700 w 7581900"/>
              <a:gd name="connsiteY0" fmla="*/ 0 h 6877050"/>
              <a:gd name="connsiteX1" fmla="*/ 7581900 w 7581900"/>
              <a:gd name="connsiteY1" fmla="*/ 19050 h 6877050"/>
              <a:gd name="connsiteX2" fmla="*/ 7572375 w 7581900"/>
              <a:gd name="connsiteY2" fmla="*/ 1885950 h 6877050"/>
              <a:gd name="connsiteX3" fmla="*/ 3933825 w 7581900"/>
              <a:gd name="connsiteY3" fmla="*/ 6877050 h 6877050"/>
              <a:gd name="connsiteX4" fmla="*/ 0 w 7581900"/>
              <a:gd name="connsiteY4" fmla="*/ 2133600 h 6877050"/>
              <a:gd name="connsiteX5" fmla="*/ 1409700 w 7581900"/>
              <a:gd name="connsiteY5" fmla="*/ 0 h 6877050"/>
              <a:gd name="connsiteX0" fmla="*/ 1409700 w 7581900"/>
              <a:gd name="connsiteY0" fmla="*/ 0 h 6886792"/>
              <a:gd name="connsiteX1" fmla="*/ 7581900 w 7581900"/>
              <a:gd name="connsiteY1" fmla="*/ 19050 h 6886792"/>
              <a:gd name="connsiteX2" fmla="*/ 7572375 w 7581900"/>
              <a:gd name="connsiteY2" fmla="*/ 1885950 h 6886792"/>
              <a:gd name="connsiteX3" fmla="*/ 3933825 w 7581900"/>
              <a:gd name="connsiteY3" fmla="*/ 6877050 h 6886792"/>
              <a:gd name="connsiteX4" fmla="*/ 1876425 w 7581900"/>
              <a:gd name="connsiteY4" fmla="*/ 2181227 h 6886792"/>
              <a:gd name="connsiteX5" fmla="*/ 0 w 7581900"/>
              <a:gd name="connsiteY5" fmla="*/ 2133600 h 6886792"/>
              <a:gd name="connsiteX6" fmla="*/ 1409700 w 7581900"/>
              <a:gd name="connsiteY6" fmla="*/ 0 h 6886792"/>
              <a:gd name="connsiteX0" fmla="*/ 1409700 w 7581900"/>
              <a:gd name="connsiteY0" fmla="*/ 0 h 6886792"/>
              <a:gd name="connsiteX1" fmla="*/ 7581900 w 7581900"/>
              <a:gd name="connsiteY1" fmla="*/ 19050 h 6886792"/>
              <a:gd name="connsiteX2" fmla="*/ 7572375 w 7581900"/>
              <a:gd name="connsiteY2" fmla="*/ 1885950 h 6886792"/>
              <a:gd name="connsiteX3" fmla="*/ 3933825 w 7581900"/>
              <a:gd name="connsiteY3" fmla="*/ 6877050 h 6886792"/>
              <a:gd name="connsiteX4" fmla="*/ 1876425 w 7581900"/>
              <a:gd name="connsiteY4" fmla="*/ 2181227 h 6886792"/>
              <a:gd name="connsiteX5" fmla="*/ 0 w 7581900"/>
              <a:gd name="connsiteY5" fmla="*/ 2133600 h 6886792"/>
              <a:gd name="connsiteX6" fmla="*/ 1409700 w 7581900"/>
              <a:gd name="connsiteY6" fmla="*/ 0 h 6886792"/>
              <a:gd name="connsiteX0" fmla="*/ 1409700 w 7581900"/>
              <a:gd name="connsiteY0" fmla="*/ 0 h 6886592"/>
              <a:gd name="connsiteX1" fmla="*/ 7581900 w 7581900"/>
              <a:gd name="connsiteY1" fmla="*/ 19050 h 6886592"/>
              <a:gd name="connsiteX2" fmla="*/ 7572375 w 7581900"/>
              <a:gd name="connsiteY2" fmla="*/ 1885950 h 6886592"/>
              <a:gd name="connsiteX3" fmla="*/ 3933825 w 7581900"/>
              <a:gd name="connsiteY3" fmla="*/ 6877050 h 6886592"/>
              <a:gd name="connsiteX4" fmla="*/ 1903007 w 7581900"/>
              <a:gd name="connsiteY4" fmla="*/ 2090851 h 6886592"/>
              <a:gd name="connsiteX5" fmla="*/ 0 w 7581900"/>
              <a:gd name="connsiteY5" fmla="*/ 2133600 h 6886592"/>
              <a:gd name="connsiteX6" fmla="*/ 1409700 w 7581900"/>
              <a:gd name="connsiteY6" fmla="*/ 0 h 6886592"/>
              <a:gd name="connsiteX0" fmla="*/ 1409700 w 7581900"/>
              <a:gd name="connsiteY0" fmla="*/ 0 h 6886708"/>
              <a:gd name="connsiteX1" fmla="*/ 7581900 w 7581900"/>
              <a:gd name="connsiteY1" fmla="*/ 19050 h 6886708"/>
              <a:gd name="connsiteX2" fmla="*/ 7572375 w 7581900"/>
              <a:gd name="connsiteY2" fmla="*/ 1885950 h 6886708"/>
              <a:gd name="connsiteX3" fmla="*/ 3933825 w 7581900"/>
              <a:gd name="connsiteY3" fmla="*/ 6877050 h 6886708"/>
              <a:gd name="connsiteX4" fmla="*/ 1839211 w 7581900"/>
              <a:gd name="connsiteY4" fmla="*/ 2144013 h 6886708"/>
              <a:gd name="connsiteX5" fmla="*/ 0 w 7581900"/>
              <a:gd name="connsiteY5" fmla="*/ 2133600 h 6886708"/>
              <a:gd name="connsiteX6" fmla="*/ 1409700 w 7581900"/>
              <a:gd name="connsiteY6" fmla="*/ 0 h 6886708"/>
              <a:gd name="connsiteX0" fmla="*/ 1409700 w 7581900"/>
              <a:gd name="connsiteY0" fmla="*/ 0 h 6886708"/>
              <a:gd name="connsiteX1" fmla="*/ 7581900 w 7581900"/>
              <a:gd name="connsiteY1" fmla="*/ 19050 h 6886708"/>
              <a:gd name="connsiteX2" fmla="*/ 7572375 w 7581900"/>
              <a:gd name="connsiteY2" fmla="*/ 1885950 h 6886708"/>
              <a:gd name="connsiteX3" fmla="*/ 3933825 w 7581900"/>
              <a:gd name="connsiteY3" fmla="*/ 6877050 h 6886708"/>
              <a:gd name="connsiteX4" fmla="*/ 1839211 w 7581900"/>
              <a:gd name="connsiteY4" fmla="*/ 2144013 h 6886708"/>
              <a:gd name="connsiteX5" fmla="*/ 0 w 7581900"/>
              <a:gd name="connsiteY5" fmla="*/ 2133600 h 6886708"/>
              <a:gd name="connsiteX6" fmla="*/ 1409700 w 7581900"/>
              <a:gd name="connsiteY6" fmla="*/ 0 h 6886708"/>
              <a:gd name="connsiteX0" fmla="*/ 1409700 w 7581900"/>
              <a:gd name="connsiteY0" fmla="*/ 0 h 6886708"/>
              <a:gd name="connsiteX1" fmla="*/ 7581900 w 7581900"/>
              <a:gd name="connsiteY1" fmla="*/ 19050 h 6886708"/>
              <a:gd name="connsiteX2" fmla="*/ 7572375 w 7581900"/>
              <a:gd name="connsiteY2" fmla="*/ 1885950 h 6886708"/>
              <a:gd name="connsiteX3" fmla="*/ 3933825 w 7581900"/>
              <a:gd name="connsiteY3" fmla="*/ 6877050 h 6886708"/>
              <a:gd name="connsiteX4" fmla="*/ 1839211 w 7581900"/>
              <a:gd name="connsiteY4" fmla="*/ 2144013 h 6886708"/>
              <a:gd name="connsiteX5" fmla="*/ 0 w 7581900"/>
              <a:gd name="connsiteY5" fmla="*/ 2133600 h 6886708"/>
              <a:gd name="connsiteX6" fmla="*/ 1409700 w 7581900"/>
              <a:gd name="connsiteY6" fmla="*/ 0 h 6886708"/>
              <a:gd name="connsiteX0" fmla="*/ 1409700 w 7581900"/>
              <a:gd name="connsiteY0" fmla="*/ 0 h 6886708"/>
              <a:gd name="connsiteX1" fmla="*/ 7581900 w 7581900"/>
              <a:gd name="connsiteY1" fmla="*/ 19050 h 6886708"/>
              <a:gd name="connsiteX2" fmla="*/ 7572375 w 7581900"/>
              <a:gd name="connsiteY2" fmla="*/ 1885950 h 6886708"/>
              <a:gd name="connsiteX3" fmla="*/ 3933825 w 7581900"/>
              <a:gd name="connsiteY3" fmla="*/ 6877050 h 6886708"/>
              <a:gd name="connsiteX4" fmla="*/ 1839211 w 7581900"/>
              <a:gd name="connsiteY4" fmla="*/ 2144013 h 6886708"/>
              <a:gd name="connsiteX5" fmla="*/ 0 w 7581900"/>
              <a:gd name="connsiteY5" fmla="*/ 2133600 h 6886708"/>
              <a:gd name="connsiteX6" fmla="*/ 1409700 w 7581900"/>
              <a:gd name="connsiteY6" fmla="*/ 0 h 6886708"/>
              <a:gd name="connsiteX0" fmla="*/ 1409700 w 7581900"/>
              <a:gd name="connsiteY0" fmla="*/ 0 h 6886708"/>
              <a:gd name="connsiteX1" fmla="*/ 7581900 w 7581900"/>
              <a:gd name="connsiteY1" fmla="*/ 19050 h 6886708"/>
              <a:gd name="connsiteX2" fmla="*/ 7572375 w 7581900"/>
              <a:gd name="connsiteY2" fmla="*/ 1885950 h 6886708"/>
              <a:gd name="connsiteX3" fmla="*/ 3933825 w 7581900"/>
              <a:gd name="connsiteY3" fmla="*/ 6877050 h 6886708"/>
              <a:gd name="connsiteX4" fmla="*/ 1839211 w 7581900"/>
              <a:gd name="connsiteY4" fmla="*/ 2144013 h 6886708"/>
              <a:gd name="connsiteX5" fmla="*/ 0 w 7581900"/>
              <a:gd name="connsiteY5" fmla="*/ 2133600 h 6886708"/>
              <a:gd name="connsiteX6" fmla="*/ 1409700 w 7581900"/>
              <a:gd name="connsiteY6" fmla="*/ 0 h 6886708"/>
              <a:gd name="connsiteX0" fmla="*/ 1420333 w 7592533"/>
              <a:gd name="connsiteY0" fmla="*/ 0 h 6886708"/>
              <a:gd name="connsiteX1" fmla="*/ 7592533 w 7592533"/>
              <a:gd name="connsiteY1" fmla="*/ 19050 h 6886708"/>
              <a:gd name="connsiteX2" fmla="*/ 7583008 w 7592533"/>
              <a:gd name="connsiteY2" fmla="*/ 1885950 h 6886708"/>
              <a:gd name="connsiteX3" fmla="*/ 3944458 w 7592533"/>
              <a:gd name="connsiteY3" fmla="*/ 6877050 h 6886708"/>
              <a:gd name="connsiteX4" fmla="*/ 1849844 w 7592533"/>
              <a:gd name="connsiteY4" fmla="*/ 2144013 h 6886708"/>
              <a:gd name="connsiteX5" fmla="*/ 0 w 7592533"/>
              <a:gd name="connsiteY5" fmla="*/ 2144232 h 6886708"/>
              <a:gd name="connsiteX6" fmla="*/ 1420333 w 7592533"/>
              <a:gd name="connsiteY6" fmla="*/ 0 h 6886708"/>
              <a:gd name="connsiteX0" fmla="*/ 1420333 w 7592533"/>
              <a:gd name="connsiteY0" fmla="*/ 0 h 6886708"/>
              <a:gd name="connsiteX1" fmla="*/ 7592533 w 7592533"/>
              <a:gd name="connsiteY1" fmla="*/ 19050 h 6886708"/>
              <a:gd name="connsiteX2" fmla="*/ 7583008 w 7592533"/>
              <a:gd name="connsiteY2" fmla="*/ 1885950 h 6886708"/>
              <a:gd name="connsiteX3" fmla="*/ 3944458 w 7592533"/>
              <a:gd name="connsiteY3" fmla="*/ 6877050 h 6886708"/>
              <a:gd name="connsiteX4" fmla="*/ 1849844 w 7592533"/>
              <a:gd name="connsiteY4" fmla="*/ 2144013 h 6886708"/>
              <a:gd name="connsiteX5" fmla="*/ 0 w 7592533"/>
              <a:gd name="connsiteY5" fmla="*/ 2144232 h 6886708"/>
              <a:gd name="connsiteX6" fmla="*/ 1420333 w 7592533"/>
              <a:gd name="connsiteY6" fmla="*/ 0 h 6886708"/>
              <a:gd name="connsiteX0" fmla="*/ 1420333 w 7592533"/>
              <a:gd name="connsiteY0" fmla="*/ 0 h 6886997"/>
              <a:gd name="connsiteX1" fmla="*/ 7592533 w 7592533"/>
              <a:gd name="connsiteY1" fmla="*/ 19050 h 6886997"/>
              <a:gd name="connsiteX2" fmla="*/ 7583008 w 7592533"/>
              <a:gd name="connsiteY2" fmla="*/ 1885950 h 6886997"/>
              <a:gd name="connsiteX3" fmla="*/ 3944458 w 7592533"/>
              <a:gd name="connsiteY3" fmla="*/ 6877050 h 6886997"/>
              <a:gd name="connsiteX4" fmla="*/ 1849844 w 7592533"/>
              <a:gd name="connsiteY4" fmla="*/ 2144013 h 6886997"/>
              <a:gd name="connsiteX5" fmla="*/ 0 w 7592533"/>
              <a:gd name="connsiteY5" fmla="*/ 2144232 h 6886997"/>
              <a:gd name="connsiteX6" fmla="*/ 1420333 w 7592533"/>
              <a:gd name="connsiteY6" fmla="*/ 0 h 6886997"/>
              <a:gd name="connsiteX0" fmla="*/ 1420333 w 7592533"/>
              <a:gd name="connsiteY0" fmla="*/ 0 h 6871086"/>
              <a:gd name="connsiteX1" fmla="*/ 7592533 w 7592533"/>
              <a:gd name="connsiteY1" fmla="*/ 19050 h 6871086"/>
              <a:gd name="connsiteX2" fmla="*/ 7583008 w 7592533"/>
              <a:gd name="connsiteY2" fmla="*/ 1885950 h 6871086"/>
              <a:gd name="connsiteX3" fmla="*/ 3928509 w 7592533"/>
              <a:gd name="connsiteY3" fmla="*/ 6861101 h 6871086"/>
              <a:gd name="connsiteX4" fmla="*/ 1849844 w 7592533"/>
              <a:gd name="connsiteY4" fmla="*/ 2144013 h 6871086"/>
              <a:gd name="connsiteX5" fmla="*/ 0 w 7592533"/>
              <a:gd name="connsiteY5" fmla="*/ 2144232 h 6871086"/>
              <a:gd name="connsiteX6" fmla="*/ 1420333 w 7592533"/>
              <a:gd name="connsiteY6" fmla="*/ 0 h 6871086"/>
              <a:gd name="connsiteX0" fmla="*/ 1420333 w 7592533"/>
              <a:gd name="connsiteY0" fmla="*/ 0 h 6861101"/>
              <a:gd name="connsiteX1" fmla="*/ 7592533 w 7592533"/>
              <a:gd name="connsiteY1" fmla="*/ 19050 h 6861101"/>
              <a:gd name="connsiteX2" fmla="*/ 7583008 w 7592533"/>
              <a:gd name="connsiteY2" fmla="*/ 1885950 h 6861101"/>
              <a:gd name="connsiteX3" fmla="*/ 3928509 w 7592533"/>
              <a:gd name="connsiteY3" fmla="*/ 6861101 h 6861101"/>
              <a:gd name="connsiteX4" fmla="*/ 1849844 w 7592533"/>
              <a:gd name="connsiteY4" fmla="*/ 2144013 h 6861101"/>
              <a:gd name="connsiteX5" fmla="*/ 0 w 7592533"/>
              <a:gd name="connsiteY5" fmla="*/ 2144232 h 6861101"/>
              <a:gd name="connsiteX6" fmla="*/ 1420333 w 7592533"/>
              <a:gd name="connsiteY6" fmla="*/ 0 h 6861101"/>
              <a:gd name="connsiteX0" fmla="*/ 1420333 w 7592533"/>
              <a:gd name="connsiteY0" fmla="*/ 0 h 6871734"/>
              <a:gd name="connsiteX1" fmla="*/ 7592533 w 7592533"/>
              <a:gd name="connsiteY1" fmla="*/ 19050 h 6871734"/>
              <a:gd name="connsiteX2" fmla="*/ 7583008 w 7592533"/>
              <a:gd name="connsiteY2" fmla="*/ 1885950 h 6871734"/>
              <a:gd name="connsiteX3" fmla="*/ 3917876 w 7592533"/>
              <a:gd name="connsiteY3" fmla="*/ 6871734 h 6871734"/>
              <a:gd name="connsiteX4" fmla="*/ 1849844 w 7592533"/>
              <a:gd name="connsiteY4" fmla="*/ 2144013 h 6871734"/>
              <a:gd name="connsiteX5" fmla="*/ 0 w 7592533"/>
              <a:gd name="connsiteY5" fmla="*/ 2144232 h 6871734"/>
              <a:gd name="connsiteX6" fmla="*/ 1420333 w 7592533"/>
              <a:gd name="connsiteY6" fmla="*/ 0 h 6871734"/>
              <a:gd name="connsiteX0" fmla="*/ 1420333 w 7592533"/>
              <a:gd name="connsiteY0" fmla="*/ 0 h 6871734"/>
              <a:gd name="connsiteX1" fmla="*/ 7592533 w 7592533"/>
              <a:gd name="connsiteY1" fmla="*/ 19050 h 6871734"/>
              <a:gd name="connsiteX2" fmla="*/ 7583008 w 7592533"/>
              <a:gd name="connsiteY2" fmla="*/ 1885950 h 6871734"/>
              <a:gd name="connsiteX3" fmla="*/ 3917876 w 7592533"/>
              <a:gd name="connsiteY3" fmla="*/ 6871734 h 6871734"/>
              <a:gd name="connsiteX4" fmla="*/ 1849844 w 7592533"/>
              <a:gd name="connsiteY4" fmla="*/ 2144013 h 6871734"/>
              <a:gd name="connsiteX5" fmla="*/ 0 w 7592533"/>
              <a:gd name="connsiteY5" fmla="*/ 2144232 h 6871734"/>
              <a:gd name="connsiteX6" fmla="*/ 1420333 w 7592533"/>
              <a:gd name="connsiteY6" fmla="*/ 0 h 6871734"/>
              <a:gd name="connsiteX0" fmla="*/ 1420333 w 7592533"/>
              <a:gd name="connsiteY0" fmla="*/ 0 h 6871734"/>
              <a:gd name="connsiteX1" fmla="*/ 7592533 w 7592533"/>
              <a:gd name="connsiteY1" fmla="*/ 19050 h 6871734"/>
              <a:gd name="connsiteX2" fmla="*/ 7583008 w 7592533"/>
              <a:gd name="connsiteY2" fmla="*/ 1885950 h 6871734"/>
              <a:gd name="connsiteX3" fmla="*/ 3917876 w 7592533"/>
              <a:gd name="connsiteY3" fmla="*/ 6871734 h 6871734"/>
              <a:gd name="connsiteX4" fmla="*/ 1849844 w 7592533"/>
              <a:gd name="connsiteY4" fmla="*/ 2144013 h 6871734"/>
              <a:gd name="connsiteX5" fmla="*/ 0 w 7592533"/>
              <a:gd name="connsiteY5" fmla="*/ 2144232 h 6871734"/>
              <a:gd name="connsiteX6" fmla="*/ 1420333 w 7592533"/>
              <a:gd name="connsiteY6" fmla="*/ 0 h 6871734"/>
              <a:gd name="connsiteX0" fmla="*/ 1420333 w 7592533"/>
              <a:gd name="connsiteY0" fmla="*/ 0 h 6871734"/>
              <a:gd name="connsiteX1" fmla="*/ 7592533 w 7592533"/>
              <a:gd name="connsiteY1" fmla="*/ 19050 h 6871734"/>
              <a:gd name="connsiteX2" fmla="*/ 7583008 w 7592533"/>
              <a:gd name="connsiteY2" fmla="*/ 1885950 h 6871734"/>
              <a:gd name="connsiteX3" fmla="*/ 3917876 w 7592533"/>
              <a:gd name="connsiteY3" fmla="*/ 6871734 h 6871734"/>
              <a:gd name="connsiteX4" fmla="*/ 1849844 w 7592533"/>
              <a:gd name="connsiteY4" fmla="*/ 2144013 h 6871734"/>
              <a:gd name="connsiteX5" fmla="*/ 0 w 7592533"/>
              <a:gd name="connsiteY5" fmla="*/ 2144232 h 6871734"/>
              <a:gd name="connsiteX6" fmla="*/ 1420333 w 7592533"/>
              <a:gd name="connsiteY6" fmla="*/ 0 h 687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2533" h="6871734">
                <a:moveTo>
                  <a:pt x="1420333" y="0"/>
                </a:moveTo>
                <a:lnTo>
                  <a:pt x="7592533" y="19050"/>
                </a:lnTo>
                <a:lnTo>
                  <a:pt x="7583008" y="1885950"/>
                </a:lnTo>
                <a:lnTo>
                  <a:pt x="3917876" y="6871734"/>
                </a:lnTo>
                <a:cubicBezTo>
                  <a:pt x="2808102" y="4338492"/>
                  <a:pt x="2383207" y="3296096"/>
                  <a:pt x="1849844" y="2144013"/>
                </a:cubicBezTo>
                <a:cubicBezTo>
                  <a:pt x="550937" y="2145564"/>
                  <a:pt x="1719558" y="2147517"/>
                  <a:pt x="0" y="2144232"/>
                </a:cubicBezTo>
                <a:lnTo>
                  <a:pt x="1420333" y="0"/>
                </a:lnTo>
                <a:close/>
              </a:path>
            </a:pathLst>
          </a:custGeom>
        </p:spPr>
        <p:txBody>
          <a:bodyPr/>
          <a:lstStyle/>
          <a:p>
            <a:endParaRPr lang="ru-RU"/>
          </a:p>
        </p:txBody>
      </p:sp>
      <p:sp>
        <p:nvSpPr>
          <p:cNvPr id="4" name="Прямоугольник 3"/>
          <p:cNvSpPr/>
          <p:nvPr userDrawn="1"/>
        </p:nvSpPr>
        <p:spPr>
          <a:xfrm>
            <a:off x="0" y="2124000"/>
            <a:ext cx="8549905" cy="4745442"/>
          </a:xfrm>
          <a:custGeom>
            <a:avLst/>
            <a:gdLst>
              <a:gd name="connsiteX0" fmla="*/ 0 w 8526000"/>
              <a:gd name="connsiteY0" fmla="*/ 0 h 4734000"/>
              <a:gd name="connsiteX1" fmla="*/ 8526000 w 8526000"/>
              <a:gd name="connsiteY1" fmla="*/ 0 h 4734000"/>
              <a:gd name="connsiteX2" fmla="*/ 8526000 w 8526000"/>
              <a:gd name="connsiteY2" fmla="*/ 4734000 h 4734000"/>
              <a:gd name="connsiteX3" fmla="*/ 0 w 8526000"/>
              <a:gd name="connsiteY3" fmla="*/ 4734000 h 4734000"/>
              <a:gd name="connsiteX4" fmla="*/ 0 w 8526000"/>
              <a:gd name="connsiteY4" fmla="*/ 0 h 4734000"/>
              <a:gd name="connsiteX0" fmla="*/ 0 w 8526000"/>
              <a:gd name="connsiteY0" fmla="*/ 0 h 4734000"/>
              <a:gd name="connsiteX1" fmla="*/ 6468600 w 8526000"/>
              <a:gd name="connsiteY1" fmla="*/ 9525 h 4734000"/>
              <a:gd name="connsiteX2" fmla="*/ 8526000 w 8526000"/>
              <a:gd name="connsiteY2" fmla="*/ 4734000 h 4734000"/>
              <a:gd name="connsiteX3" fmla="*/ 0 w 8526000"/>
              <a:gd name="connsiteY3" fmla="*/ 4734000 h 4734000"/>
              <a:gd name="connsiteX4" fmla="*/ 0 w 8526000"/>
              <a:gd name="connsiteY4" fmla="*/ 0 h 4734000"/>
              <a:gd name="connsiteX0" fmla="*/ 0 w 8526000"/>
              <a:gd name="connsiteY0" fmla="*/ 0 h 4734000"/>
              <a:gd name="connsiteX1" fmla="*/ 6468600 w 8526000"/>
              <a:gd name="connsiteY1" fmla="*/ 9525 h 4734000"/>
              <a:gd name="connsiteX2" fmla="*/ 8526000 w 8526000"/>
              <a:gd name="connsiteY2" fmla="*/ 4734000 h 4734000"/>
              <a:gd name="connsiteX3" fmla="*/ 2152650 w 8526000"/>
              <a:gd name="connsiteY3" fmla="*/ 4724475 h 4734000"/>
              <a:gd name="connsiteX4" fmla="*/ 0 w 8526000"/>
              <a:gd name="connsiteY4" fmla="*/ 0 h 4734000"/>
              <a:gd name="connsiteX0" fmla="*/ 0 w 8549905"/>
              <a:gd name="connsiteY0" fmla="*/ 0 h 4728024"/>
              <a:gd name="connsiteX1" fmla="*/ 6468600 w 8549905"/>
              <a:gd name="connsiteY1" fmla="*/ 9525 h 4728024"/>
              <a:gd name="connsiteX2" fmla="*/ 8549905 w 8549905"/>
              <a:gd name="connsiteY2" fmla="*/ 4728024 h 4728024"/>
              <a:gd name="connsiteX3" fmla="*/ 2152650 w 8549905"/>
              <a:gd name="connsiteY3" fmla="*/ 4724475 h 4728024"/>
              <a:gd name="connsiteX4" fmla="*/ 0 w 8549905"/>
              <a:gd name="connsiteY4" fmla="*/ 0 h 4728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9905" h="4728024">
                <a:moveTo>
                  <a:pt x="0" y="0"/>
                </a:moveTo>
                <a:lnTo>
                  <a:pt x="6468600" y="9525"/>
                </a:lnTo>
                <a:lnTo>
                  <a:pt x="8549905" y="4728024"/>
                </a:lnTo>
                <a:lnTo>
                  <a:pt x="2152650" y="4724475"/>
                </a:lnTo>
                <a:lnTo>
                  <a:pt x="0" y="0"/>
                </a:lnTo>
                <a:close/>
              </a:path>
            </a:pathLst>
          </a:custGeom>
          <a:solidFill>
            <a:srgbClr val="1D2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userDrawn="1"/>
        </p:nvSpPr>
        <p:spPr>
          <a:xfrm>
            <a:off x="8503399" y="3124500"/>
            <a:ext cx="3694375" cy="3744942"/>
          </a:xfrm>
          <a:custGeom>
            <a:avLst/>
            <a:gdLst>
              <a:gd name="connsiteX0" fmla="*/ 0 w 896475"/>
              <a:gd name="connsiteY0" fmla="*/ 0 h 3933523"/>
              <a:gd name="connsiteX1" fmla="*/ 896475 w 896475"/>
              <a:gd name="connsiteY1" fmla="*/ 0 h 3933523"/>
              <a:gd name="connsiteX2" fmla="*/ 896475 w 896475"/>
              <a:gd name="connsiteY2" fmla="*/ 3933523 h 3933523"/>
              <a:gd name="connsiteX3" fmla="*/ 0 w 896475"/>
              <a:gd name="connsiteY3" fmla="*/ 3933523 h 3933523"/>
              <a:gd name="connsiteX4" fmla="*/ 0 w 896475"/>
              <a:gd name="connsiteY4" fmla="*/ 0 h 3933523"/>
              <a:gd name="connsiteX0" fmla="*/ 0 w 3696825"/>
              <a:gd name="connsiteY0" fmla="*/ 0 h 3933523"/>
              <a:gd name="connsiteX1" fmla="*/ 3696825 w 3696825"/>
              <a:gd name="connsiteY1" fmla="*/ 190500 h 3933523"/>
              <a:gd name="connsiteX2" fmla="*/ 896475 w 3696825"/>
              <a:gd name="connsiteY2" fmla="*/ 3933523 h 3933523"/>
              <a:gd name="connsiteX3" fmla="*/ 0 w 3696825"/>
              <a:gd name="connsiteY3" fmla="*/ 3933523 h 3933523"/>
              <a:gd name="connsiteX4" fmla="*/ 0 w 3696825"/>
              <a:gd name="connsiteY4" fmla="*/ 0 h 3933523"/>
              <a:gd name="connsiteX0" fmla="*/ 28575 w 3696825"/>
              <a:gd name="connsiteY0" fmla="*/ 19050 h 3743023"/>
              <a:gd name="connsiteX1" fmla="*/ 3696825 w 3696825"/>
              <a:gd name="connsiteY1" fmla="*/ 0 h 3743023"/>
              <a:gd name="connsiteX2" fmla="*/ 896475 w 3696825"/>
              <a:gd name="connsiteY2" fmla="*/ 3743023 h 3743023"/>
              <a:gd name="connsiteX3" fmla="*/ 0 w 3696825"/>
              <a:gd name="connsiteY3" fmla="*/ 3743023 h 3743023"/>
              <a:gd name="connsiteX4" fmla="*/ 28575 w 3696825"/>
              <a:gd name="connsiteY4" fmla="*/ 19050 h 3743023"/>
              <a:gd name="connsiteX0" fmla="*/ 28575 w 3696825"/>
              <a:gd name="connsiteY0" fmla="*/ 0 h 3752548"/>
              <a:gd name="connsiteX1" fmla="*/ 3696825 w 3696825"/>
              <a:gd name="connsiteY1" fmla="*/ 9525 h 3752548"/>
              <a:gd name="connsiteX2" fmla="*/ 896475 w 3696825"/>
              <a:gd name="connsiteY2" fmla="*/ 3752548 h 3752548"/>
              <a:gd name="connsiteX3" fmla="*/ 0 w 3696825"/>
              <a:gd name="connsiteY3" fmla="*/ 3752548 h 3752548"/>
              <a:gd name="connsiteX4" fmla="*/ 28575 w 3696825"/>
              <a:gd name="connsiteY4" fmla="*/ 0 h 3752548"/>
              <a:gd name="connsiteX0" fmla="*/ 2752725 w 3696825"/>
              <a:gd name="connsiteY0" fmla="*/ 0 h 3762073"/>
              <a:gd name="connsiteX1" fmla="*/ 3696825 w 3696825"/>
              <a:gd name="connsiteY1" fmla="*/ 19050 h 3762073"/>
              <a:gd name="connsiteX2" fmla="*/ 896475 w 3696825"/>
              <a:gd name="connsiteY2" fmla="*/ 3762073 h 3762073"/>
              <a:gd name="connsiteX3" fmla="*/ 0 w 3696825"/>
              <a:gd name="connsiteY3" fmla="*/ 3762073 h 3762073"/>
              <a:gd name="connsiteX4" fmla="*/ 2752725 w 3696825"/>
              <a:gd name="connsiteY4" fmla="*/ 0 h 3762073"/>
              <a:gd name="connsiteX0" fmla="*/ 2752725 w 3696825"/>
              <a:gd name="connsiteY0" fmla="*/ 0 h 3762073"/>
              <a:gd name="connsiteX1" fmla="*/ 3696825 w 3696825"/>
              <a:gd name="connsiteY1" fmla="*/ 19050 h 3762073"/>
              <a:gd name="connsiteX2" fmla="*/ 896475 w 3696825"/>
              <a:gd name="connsiteY2" fmla="*/ 3762073 h 3762073"/>
              <a:gd name="connsiteX3" fmla="*/ 0 w 3696825"/>
              <a:gd name="connsiteY3" fmla="*/ 3762073 h 3762073"/>
              <a:gd name="connsiteX4" fmla="*/ 2752725 w 3696825"/>
              <a:gd name="connsiteY4" fmla="*/ 0 h 3762073"/>
              <a:gd name="connsiteX0" fmla="*/ 2752725 w 3696825"/>
              <a:gd name="connsiteY0" fmla="*/ 0 h 3762073"/>
              <a:gd name="connsiteX1" fmla="*/ 3696825 w 3696825"/>
              <a:gd name="connsiteY1" fmla="*/ 19050 h 3762073"/>
              <a:gd name="connsiteX2" fmla="*/ 896475 w 3696825"/>
              <a:gd name="connsiteY2" fmla="*/ 3762073 h 3762073"/>
              <a:gd name="connsiteX3" fmla="*/ 0 w 3696825"/>
              <a:gd name="connsiteY3" fmla="*/ 3762073 h 3762073"/>
              <a:gd name="connsiteX4" fmla="*/ 2752725 w 3696825"/>
              <a:gd name="connsiteY4" fmla="*/ 0 h 3762073"/>
              <a:gd name="connsiteX0" fmla="*/ 2752725 w 3696825"/>
              <a:gd name="connsiteY0" fmla="*/ 0 h 3762073"/>
              <a:gd name="connsiteX1" fmla="*/ 3696825 w 3696825"/>
              <a:gd name="connsiteY1" fmla="*/ 9525 h 3762073"/>
              <a:gd name="connsiteX2" fmla="*/ 896475 w 3696825"/>
              <a:gd name="connsiteY2" fmla="*/ 3762073 h 3762073"/>
              <a:gd name="connsiteX3" fmla="*/ 0 w 3696825"/>
              <a:gd name="connsiteY3" fmla="*/ 3762073 h 3762073"/>
              <a:gd name="connsiteX4" fmla="*/ 2752725 w 3696825"/>
              <a:gd name="connsiteY4" fmla="*/ 0 h 3762073"/>
              <a:gd name="connsiteX0" fmla="*/ 2752725 w 3668250"/>
              <a:gd name="connsiteY0" fmla="*/ 0 h 3762073"/>
              <a:gd name="connsiteX1" fmla="*/ 3668250 w 3668250"/>
              <a:gd name="connsiteY1" fmla="*/ 19050 h 3762073"/>
              <a:gd name="connsiteX2" fmla="*/ 896475 w 3668250"/>
              <a:gd name="connsiteY2" fmla="*/ 3762073 h 3762073"/>
              <a:gd name="connsiteX3" fmla="*/ 0 w 3668250"/>
              <a:gd name="connsiteY3" fmla="*/ 3762073 h 3762073"/>
              <a:gd name="connsiteX4" fmla="*/ 2752725 w 3668250"/>
              <a:gd name="connsiteY4" fmla="*/ 0 h 3762073"/>
              <a:gd name="connsiteX0" fmla="*/ 2733675 w 3668250"/>
              <a:gd name="connsiteY0" fmla="*/ 0 h 3743023"/>
              <a:gd name="connsiteX1" fmla="*/ 3668250 w 3668250"/>
              <a:gd name="connsiteY1" fmla="*/ 0 h 3743023"/>
              <a:gd name="connsiteX2" fmla="*/ 896475 w 3668250"/>
              <a:gd name="connsiteY2" fmla="*/ 3743023 h 3743023"/>
              <a:gd name="connsiteX3" fmla="*/ 0 w 3668250"/>
              <a:gd name="connsiteY3" fmla="*/ 3743023 h 3743023"/>
              <a:gd name="connsiteX4" fmla="*/ 2733675 w 3668250"/>
              <a:gd name="connsiteY4" fmla="*/ 0 h 3743023"/>
              <a:gd name="connsiteX0" fmla="*/ 2752725 w 3668250"/>
              <a:gd name="connsiteY0" fmla="*/ 9525 h 3743023"/>
              <a:gd name="connsiteX1" fmla="*/ 3668250 w 3668250"/>
              <a:gd name="connsiteY1" fmla="*/ 0 h 3743023"/>
              <a:gd name="connsiteX2" fmla="*/ 896475 w 3668250"/>
              <a:gd name="connsiteY2" fmla="*/ 3743023 h 3743023"/>
              <a:gd name="connsiteX3" fmla="*/ 0 w 3668250"/>
              <a:gd name="connsiteY3" fmla="*/ 3743023 h 3743023"/>
              <a:gd name="connsiteX4" fmla="*/ 2752725 w 3668250"/>
              <a:gd name="connsiteY4" fmla="*/ 9525 h 3743023"/>
              <a:gd name="connsiteX0" fmla="*/ 2752725 w 3668250"/>
              <a:gd name="connsiteY0" fmla="*/ 9525 h 3743023"/>
              <a:gd name="connsiteX1" fmla="*/ 3668250 w 3668250"/>
              <a:gd name="connsiteY1" fmla="*/ 0 h 3743023"/>
              <a:gd name="connsiteX2" fmla="*/ 944100 w 3668250"/>
              <a:gd name="connsiteY2" fmla="*/ 3743023 h 3743023"/>
              <a:gd name="connsiteX3" fmla="*/ 0 w 3668250"/>
              <a:gd name="connsiteY3" fmla="*/ 3743023 h 3743023"/>
              <a:gd name="connsiteX4" fmla="*/ 2752725 w 3668250"/>
              <a:gd name="connsiteY4" fmla="*/ 9525 h 3743023"/>
              <a:gd name="connsiteX0" fmla="*/ 2752725 w 3668250"/>
              <a:gd name="connsiteY0" fmla="*/ 9525 h 3743023"/>
              <a:gd name="connsiteX1" fmla="*/ 3668250 w 3668250"/>
              <a:gd name="connsiteY1" fmla="*/ 0 h 3743023"/>
              <a:gd name="connsiteX2" fmla="*/ 982200 w 3668250"/>
              <a:gd name="connsiteY2" fmla="*/ 3743023 h 3743023"/>
              <a:gd name="connsiteX3" fmla="*/ 0 w 3668250"/>
              <a:gd name="connsiteY3" fmla="*/ 3743023 h 3743023"/>
              <a:gd name="connsiteX4" fmla="*/ 2752725 w 3668250"/>
              <a:gd name="connsiteY4" fmla="*/ 9525 h 3743023"/>
              <a:gd name="connsiteX0" fmla="*/ 2744016 w 3668250"/>
              <a:gd name="connsiteY0" fmla="*/ 9525 h 3743023"/>
              <a:gd name="connsiteX1" fmla="*/ 3668250 w 3668250"/>
              <a:gd name="connsiteY1" fmla="*/ 0 h 3743023"/>
              <a:gd name="connsiteX2" fmla="*/ 982200 w 3668250"/>
              <a:gd name="connsiteY2" fmla="*/ 3743023 h 3743023"/>
              <a:gd name="connsiteX3" fmla="*/ 0 w 3668250"/>
              <a:gd name="connsiteY3" fmla="*/ 3743023 h 3743023"/>
              <a:gd name="connsiteX4" fmla="*/ 2744016 w 3668250"/>
              <a:gd name="connsiteY4" fmla="*/ 9525 h 3743023"/>
              <a:gd name="connsiteX0" fmla="*/ 2770141 w 3694375"/>
              <a:gd name="connsiteY0" fmla="*/ 9525 h 3751768"/>
              <a:gd name="connsiteX1" fmla="*/ 3694375 w 3694375"/>
              <a:gd name="connsiteY1" fmla="*/ 0 h 3751768"/>
              <a:gd name="connsiteX2" fmla="*/ 1008325 w 3694375"/>
              <a:gd name="connsiteY2" fmla="*/ 3743023 h 3751768"/>
              <a:gd name="connsiteX3" fmla="*/ 0 w 3694375"/>
              <a:gd name="connsiteY3" fmla="*/ 3751768 h 3751768"/>
              <a:gd name="connsiteX4" fmla="*/ 2770141 w 3694375"/>
              <a:gd name="connsiteY4" fmla="*/ 9525 h 3751768"/>
              <a:gd name="connsiteX0" fmla="*/ 2770141 w 3694375"/>
              <a:gd name="connsiteY0" fmla="*/ 9525 h 3760512"/>
              <a:gd name="connsiteX1" fmla="*/ 3694375 w 3694375"/>
              <a:gd name="connsiteY1" fmla="*/ 0 h 3760512"/>
              <a:gd name="connsiteX2" fmla="*/ 964782 w 3694375"/>
              <a:gd name="connsiteY2" fmla="*/ 3760512 h 3760512"/>
              <a:gd name="connsiteX3" fmla="*/ 0 w 3694375"/>
              <a:gd name="connsiteY3" fmla="*/ 3751768 h 3760512"/>
              <a:gd name="connsiteX4" fmla="*/ 2770141 w 3694375"/>
              <a:gd name="connsiteY4" fmla="*/ 9525 h 376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4375" h="3760512">
                <a:moveTo>
                  <a:pt x="2770141" y="9525"/>
                </a:moveTo>
                <a:lnTo>
                  <a:pt x="3694375" y="0"/>
                </a:lnTo>
                <a:lnTo>
                  <a:pt x="964782" y="3760512"/>
                </a:lnTo>
                <a:lnTo>
                  <a:pt x="0" y="3751768"/>
                </a:lnTo>
                <a:lnTo>
                  <a:pt x="2770141" y="9525"/>
                </a:lnTo>
                <a:close/>
              </a:path>
            </a:pathLst>
          </a:custGeom>
          <a:gradFill flip="none" rotWithShape="1">
            <a:gsLst>
              <a:gs pos="100000">
                <a:srgbClr val="53ABE0"/>
              </a:gs>
              <a:gs pos="0">
                <a:srgbClr val="1D284E"/>
              </a:gs>
              <a:gs pos="52000">
                <a:srgbClr val="2C4294"/>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99072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Пользовательский макет">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B7DFAA08-4FC2-45F2-AA2E-AE1BA6DBE2C1}"/>
              </a:ext>
            </a:extLst>
          </p:cNvPr>
          <p:cNvSpPr/>
          <p:nvPr userDrawn="1"/>
        </p:nvSpPr>
        <p:spPr>
          <a:xfrm>
            <a:off x="6861000" y="0"/>
            <a:ext cx="5326567" cy="6860032"/>
          </a:xfrm>
          <a:prstGeom prst="rect">
            <a:avLst/>
          </a:prstGeom>
          <a:solidFill>
            <a:srgbClr val="1D2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B3DDFDD1-73D5-463D-B7B9-B39F7B2F61A3}"/>
              </a:ext>
            </a:extLst>
          </p:cNvPr>
          <p:cNvSpPr>
            <a:spLocks noGrp="1"/>
          </p:cNvSpPr>
          <p:nvPr>
            <p:ph type="title"/>
          </p:nvPr>
        </p:nvSpPr>
        <p:spPr>
          <a:xfrm>
            <a:off x="469935" y="375112"/>
            <a:ext cx="5625000" cy="668887"/>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6" name="Прямоугольник 5">
            <a:extLst>
              <a:ext uri="{FF2B5EF4-FFF2-40B4-BE49-F238E27FC236}">
                <a16:creationId xmlns:a16="http://schemas.microsoft.com/office/drawing/2014/main" id="{CE1EF14B-4156-4532-A398-ABD8355C3859}"/>
              </a:ext>
            </a:extLst>
          </p:cNvPr>
          <p:cNvSpPr/>
          <p:nvPr userDrawn="1"/>
        </p:nvSpPr>
        <p:spPr>
          <a:xfrm>
            <a:off x="0" y="5184000"/>
            <a:ext cx="3531000" cy="1676032"/>
          </a:xfrm>
          <a:prstGeom prst="rect">
            <a:avLst/>
          </a:prstGeom>
          <a:solidFill>
            <a:srgbClr val="1D2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исунок 7">
            <a:extLst>
              <a:ext uri="{FF2B5EF4-FFF2-40B4-BE49-F238E27FC236}">
                <a16:creationId xmlns:a16="http://schemas.microsoft.com/office/drawing/2014/main" id="{D7A1320A-1390-44C8-9D96-457E4E8D51F6}"/>
              </a:ext>
            </a:extLst>
          </p:cNvPr>
          <p:cNvSpPr>
            <a:spLocks noGrp="1"/>
          </p:cNvSpPr>
          <p:nvPr>
            <p:ph type="pic" sz="quarter" idx="10"/>
          </p:nvPr>
        </p:nvSpPr>
        <p:spPr>
          <a:xfrm>
            <a:off x="336000" y="3699451"/>
            <a:ext cx="5758414" cy="2578862"/>
          </a:xfrm>
          <a:prstGeom prst="rect">
            <a:avLst/>
          </a:prstGeom>
        </p:spPr>
        <p:txBody>
          <a:bodyPr/>
          <a:lstStyle/>
          <a:p>
            <a:endParaRPr lang="ru-RU"/>
          </a:p>
        </p:txBody>
      </p:sp>
      <p:sp>
        <p:nvSpPr>
          <p:cNvPr id="10" name="Текст 9">
            <a:extLst>
              <a:ext uri="{FF2B5EF4-FFF2-40B4-BE49-F238E27FC236}">
                <a16:creationId xmlns:a16="http://schemas.microsoft.com/office/drawing/2014/main" id="{398A2C93-7DAF-47FE-936C-C92361EFF2D1}"/>
              </a:ext>
            </a:extLst>
          </p:cNvPr>
          <p:cNvSpPr>
            <a:spLocks noGrp="1"/>
          </p:cNvSpPr>
          <p:nvPr>
            <p:ph type="body" sz="quarter" idx="11"/>
          </p:nvPr>
        </p:nvSpPr>
        <p:spPr>
          <a:xfrm>
            <a:off x="469414" y="1314450"/>
            <a:ext cx="5625000" cy="2114550"/>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36987266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47_Пользовательский макет">
    <p:spTree>
      <p:nvGrpSpPr>
        <p:cNvPr id="1" name=""/>
        <p:cNvGrpSpPr/>
        <p:nvPr/>
      </p:nvGrpSpPr>
      <p:grpSpPr>
        <a:xfrm>
          <a:off x="0" y="0"/>
          <a:ext cx="0" cy="0"/>
          <a:chOff x="0" y="0"/>
          <a:chExt cx="0" cy="0"/>
        </a:xfrm>
      </p:grpSpPr>
      <p:sp>
        <p:nvSpPr>
          <p:cNvPr id="5" name="Рисунок 4"/>
          <p:cNvSpPr>
            <a:spLocks noGrp="1"/>
          </p:cNvSpPr>
          <p:nvPr>
            <p:ph type="pic" sz="quarter" idx="10"/>
          </p:nvPr>
        </p:nvSpPr>
        <p:spPr>
          <a:xfrm>
            <a:off x="6274329" y="-8466"/>
            <a:ext cx="5926813" cy="6891866"/>
          </a:xfrm>
          <a:custGeom>
            <a:avLst/>
            <a:gdLst>
              <a:gd name="connsiteX0" fmla="*/ 0 w 5240337"/>
              <a:gd name="connsiteY0" fmla="*/ 0 h 6858000"/>
              <a:gd name="connsiteX1" fmla="*/ 5240337 w 5240337"/>
              <a:gd name="connsiteY1" fmla="*/ 0 h 6858000"/>
              <a:gd name="connsiteX2" fmla="*/ 5240337 w 5240337"/>
              <a:gd name="connsiteY2" fmla="*/ 6858000 h 6858000"/>
              <a:gd name="connsiteX3" fmla="*/ 0 w 5240337"/>
              <a:gd name="connsiteY3" fmla="*/ 6858000 h 6858000"/>
              <a:gd name="connsiteX4" fmla="*/ 0 w 5240337"/>
              <a:gd name="connsiteY4" fmla="*/ 0 h 6858000"/>
              <a:gd name="connsiteX0" fmla="*/ 550863 w 5791200"/>
              <a:gd name="connsiteY0" fmla="*/ 0 h 6858000"/>
              <a:gd name="connsiteX1" fmla="*/ 5791200 w 5791200"/>
              <a:gd name="connsiteY1" fmla="*/ 0 h 6858000"/>
              <a:gd name="connsiteX2" fmla="*/ 5791200 w 5791200"/>
              <a:gd name="connsiteY2" fmla="*/ 6858000 h 6858000"/>
              <a:gd name="connsiteX3" fmla="*/ 550863 w 5791200"/>
              <a:gd name="connsiteY3" fmla="*/ 6858000 h 6858000"/>
              <a:gd name="connsiteX4" fmla="*/ 0 w 5791200"/>
              <a:gd name="connsiteY4" fmla="*/ 5588000 h 6858000"/>
              <a:gd name="connsiteX5" fmla="*/ 550863 w 5791200"/>
              <a:gd name="connsiteY5" fmla="*/ 0 h 6858000"/>
              <a:gd name="connsiteX0" fmla="*/ 59796 w 5300133"/>
              <a:gd name="connsiteY0" fmla="*/ 0 h 6858000"/>
              <a:gd name="connsiteX1" fmla="*/ 5300133 w 5300133"/>
              <a:gd name="connsiteY1" fmla="*/ 0 h 6858000"/>
              <a:gd name="connsiteX2" fmla="*/ 5300133 w 5300133"/>
              <a:gd name="connsiteY2" fmla="*/ 6858000 h 6858000"/>
              <a:gd name="connsiteX3" fmla="*/ 59796 w 5300133"/>
              <a:gd name="connsiteY3" fmla="*/ 6858000 h 6858000"/>
              <a:gd name="connsiteX4" fmla="*/ 0 w 5300133"/>
              <a:gd name="connsiteY4" fmla="*/ 5681133 h 6858000"/>
              <a:gd name="connsiteX5" fmla="*/ 59796 w 5300133"/>
              <a:gd name="connsiteY5" fmla="*/ 0 h 6858000"/>
              <a:gd name="connsiteX0" fmla="*/ 677343 w 5917680"/>
              <a:gd name="connsiteY0" fmla="*/ 0 h 6866467"/>
              <a:gd name="connsiteX1" fmla="*/ 5917680 w 5917680"/>
              <a:gd name="connsiteY1" fmla="*/ 0 h 6866467"/>
              <a:gd name="connsiteX2" fmla="*/ 5917680 w 5917680"/>
              <a:gd name="connsiteY2" fmla="*/ 6858000 h 6866467"/>
              <a:gd name="connsiteX3" fmla="*/ 10 w 5917680"/>
              <a:gd name="connsiteY3" fmla="*/ 6866467 h 6866467"/>
              <a:gd name="connsiteX4" fmla="*/ 617547 w 5917680"/>
              <a:gd name="connsiteY4" fmla="*/ 5681133 h 6866467"/>
              <a:gd name="connsiteX5" fmla="*/ 677343 w 5917680"/>
              <a:gd name="connsiteY5" fmla="*/ 0 h 6866467"/>
              <a:gd name="connsiteX0" fmla="*/ 677333 w 5917670"/>
              <a:gd name="connsiteY0" fmla="*/ 0 h 6866467"/>
              <a:gd name="connsiteX1" fmla="*/ 5917670 w 5917670"/>
              <a:gd name="connsiteY1" fmla="*/ 0 h 6866467"/>
              <a:gd name="connsiteX2" fmla="*/ 5917670 w 5917670"/>
              <a:gd name="connsiteY2" fmla="*/ 6858000 h 6866467"/>
              <a:gd name="connsiteX3" fmla="*/ 0 w 5917670"/>
              <a:gd name="connsiteY3" fmla="*/ 6866467 h 6866467"/>
              <a:gd name="connsiteX4" fmla="*/ 617537 w 5917670"/>
              <a:gd name="connsiteY4" fmla="*/ 5681133 h 6866467"/>
              <a:gd name="connsiteX5" fmla="*/ 677333 w 5917670"/>
              <a:gd name="connsiteY5" fmla="*/ 0 h 6866467"/>
              <a:gd name="connsiteX0" fmla="*/ 677333 w 5917670"/>
              <a:gd name="connsiteY0" fmla="*/ 0 h 6866467"/>
              <a:gd name="connsiteX1" fmla="*/ 5917670 w 5917670"/>
              <a:gd name="connsiteY1" fmla="*/ 0 h 6866467"/>
              <a:gd name="connsiteX2" fmla="*/ 5917670 w 5917670"/>
              <a:gd name="connsiteY2" fmla="*/ 6858000 h 6866467"/>
              <a:gd name="connsiteX3" fmla="*/ 0 w 5917670"/>
              <a:gd name="connsiteY3" fmla="*/ 6866467 h 6866467"/>
              <a:gd name="connsiteX4" fmla="*/ 617537 w 5917670"/>
              <a:gd name="connsiteY4" fmla="*/ 5681133 h 6866467"/>
              <a:gd name="connsiteX5" fmla="*/ 677333 w 5917670"/>
              <a:gd name="connsiteY5" fmla="*/ 0 h 6866467"/>
              <a:gd name="connsiteX0" fmla="*/ 677333 w 5917670"/>
              <a:gd name="connsiteY0" fmla="*/ 0 h 6866467"/>
              <a:gd name="connsiteX1" fmla="*/ 5917670 w 5917670"/>
              <a:gd name="connsiteY1" fmla="*/ 0 h 6866467"/>
              <a:gd name="connsiteX2" fmla="*/ 5917670 w 5917670"/>
              <a:gd name="connsiteY2" fmla="*/ 6858000 h 6866467"/>
              <a:gd name="connsiteX3" fmla="*/ 0 w 5917670"/>
              <a:gd name="connsiteY3" fmla="*/ 6866467 h 6866467"/>
              <a:gd name="connsiteX4" fmla="*/ 685270 w 5917670"/>
              <a:gd name="connsiteY4" fmla="*/ 5681133 h 6866467"/>
              <a:gd name="connsiteX5" fmla="*/ 677333 w 5917670"/>
              <a:gd name="connsiteY5" fmla="*/ 0 h 6866467"/>
              <a:gd name="connsiteX0" fmla="*/ 677333 w 5917670"/>
              <a:gd name="connsiteY0" fmla="*/ 0 h 6866467"/>
              <a:gd name="connsiteX1" fmla="*/ 5917670 w 5917670"/>
              <a:gd name="connsiteY1" fmla="*/ 0 h 6866467"/>
              <a:gd name="connsiteX2" fmla="*/ 5917670 w 5917670"/>
              <a:gd name="connsiteY2" fmla="*/ 6858000 h 6866467"/>
              <a:gd name="connsiteX3" fmla="*/ 0 w 5917670"/>
              <a:gd name="connsiteY3" fmla="*/ 6866467 h 6866467"/>
              <a:gd name="connsiteX4" fmla="*/ 668337 w 5917670"/>
              <a:gd name="connsiteY4" fmla="*/ 5681133 h 6866467"/>
              <a:gd name="connsiteX5" fmla="*/ 677333 w 5917670"/>
              <a:gd name="connsiteY5" fmla="*/ 0 h 6866467"/>
              <a:gd name="connsiteX0" fmla="*/ 677333 w 5917670"/>
              <a:gd name="connsiteY0" fmla="*/ 0 h 6874933"/>
              <a:gd name="connsiteX1" fmla="*/ 5917670 w 5917670"/>
              <a:gd name="connsiteY1" fmla="*/ 0 h 6874933"/>
              <a:gd name="connsiteX2" fmla="*/ 5629804 w 5917670"/>
              <a:gd name="connsiteY2" fmla="*/ 6874933 h 6874933"/>
              <a:gd name="connsiteX3" fmla="*/ 0 w 5917670"/>
              <a:gd name="connsiteY3" fmla="*/ 6866467 h 6874933"/>
              <a:gd name="connsiteX4" fmla="*/ 668337 w 5917670"/>
              <a:gd name="connsiteY4" fmla="*/ 5681133 h 6874933"/>
              <a:gd name="connsiteX5" fmla="*/ 677333 w 5917670"/>
              <a:gd name="connsiteY5" fmla="*/ 0 h 6874933"/>
              <a:gd name="connsiteX0" fmla="*/ 677333 w 5947202"/>
              <a:gd name="connsiteY0" fmla="*/ 0 h 6874933"/>
              <a:gd name="connsiteX1" fmla="*/ 5917670 w 5947202"/>
              <a:gd name="connsiteY1" fmla="*/ 0 h 6874933"/>
              <a:gd name="connsiteX2" fmla="*/ 5926137 w 5947202"/>
              <a:gd name="connsiteY2" fmla="*/ 5816600 h 6874933"/>
              <a:gd name="connsiteX3" fmla="*/ 5629804 w 5947202"/>
              <a:gd name="connsiteY3" fmla="*/ 6874933 h 6874933"/>
              <a:gd name="connsiteX4" fmla="*/ 0 w 5947202"/>
              <a:gd name="connsiteY4" fmla="*/ 6866467 h 6874933"/>
              <a:gd name="connsiteX5" fmla="*/ 668337 w 5947202"/>
              <a:gd name="connsiteY5" fmla="*/ 5681133 h 6874933"/>
              <a:gd name="connsiteX6" fmla="*/ 677333 w 5947202"/>
              <a:gd name="connsiteY6" fmla="*/ 0 h 6874933"/>
              <a:gd name="connsiteX0" fmla="*/ 677333 w 5926137"/>
              <a:gd name="connsiteY0" fmla="*/ 0 h 6874933"/>
              <a:gd name="connsiteX1" fmla="*/ 5917670 w 5926137"/>
              <a:gd name="connsiteY1" fmla="*/ 0 h 6874933"/>
              <a:gd name="connsiteX2" fmla="*/ 5926137 w 5926137"/>
              <a:gd name="connsiteY2" fmla="*/ 5816600 h 6874933"/>
              <a:gd name="connsiteX3" fmla="*/ 5629804 w 5926137"/>
              <a:gd name="connsiteY3" fmla="*/ 6874933 h 6874933"/>
              <a:gd name="connsiteX4" fmla="*/ 0 w 5926137"/>
              <a:gd name="connsiteY4" fmla="*/ 6866467 h 6874933"/>
              <a:gd name="connsiteX5" fmla="*/ 668337 w 5926137"/>
              <a:gd name="connsiteY5" fmla="*/ 5681133 h 6874933"/>
              <a:gd name="connsiteX6" fmla="*/ 677333 w 5926137"/>
              <a:gd name="connsiteY6" fmla="*/ 0 h 6874933"/>
              <a:gd name="connsiteX0" fmla="*/ 677333 w 5953857"/>
              <a:gd name="connsiteY0" fmla="*/ 0 h 6874933"/>
              <a:gd name="connsiteX1" fmla="*/ 5917670 w 5953857"/>
              <a:gd name="connsiteY1" fmla="*/ 0 h 6874933"/>
              <a:gd name="connsiteX2" fmla="*/ 5926137 w 5953857"/>
              <a:gd name="connsiteY2" fmla="*/ 5816600 h 6874933"/>
              <a:gd name="connsiteX3" fmla="*/ 5629804 w 5953857"/>
              <a:gd name="connsiteY3" fmla="*/ 6874933 h 6874933"/>
              <a:gd name="connsiteX4" fmla="*/ 0 w 5953857"/>
              <a:gd name="connsiteY4" fmla="*/ 6866467 h 6874933"/>
              <a:gd name="connsiteX5" fmla="*/ 668337 w 5953857"/>
              <a:gd name="connsiteY5" fmla="*/ 5681133 h 6874933"/>
              <a:gd name="connsiteX6" fmla="*/ 677333 w 5953857"/>
              <a:gd name="connsiteY6" fmla="*/ 0 h 6874933"/>
              <a:gd name="connsiteX0" fmla="*/ 677333 w 5926137"/>
              <a:gd name="connsiteY0" fmla="*/ 0 h 6874933"/>
              <a:gd name="connsiteX1" fmla="*/ 5917670 w 5926137"/>
              <a:gd name="connsiteY1" fmla="*/ 0 h 6874933"/>
              <a:gd name="connsiteX2" fmla="*/ 5926137 w 5926137"/>
              <a:gd name="connsiteY2" fmla="*/ 5816600 h 6874933"/>
              <a:gd name="connsiteX3" fmla="*/ 5629804 w 5926137"/>
              <a:gd name="connsiteY3" fmla="*/ 6874933 h 6874933"/>
              <a:gd name="connsiteX4" fmla="*/ 0 w 5926137"/>
              <a:gd name="connsiteY4" fmla="*/ 6866467 h 6874933"/>
              <a:gd name="connsiteX5" fmla="*/ 668337 w 5926137"/>
              <a:gd name="connsiteY5" fmla="*/ 5681133 h 6874933"/>
              <a:gd name="connsiteX6" fmla="*/ 677333 w 5926137"/>
              <a:gd name="connsiteY6" fmla="*/ 0 h 6874933"/>
              <a:gd name="connsiteX0" fmla="*/ 677333 w 5926166"/>
              <a:gd name="connsiteY0" fmla="*/ 0 h 6874933"/>
              <a:gd name="connsiteX1" fmla="*/ 5917670 w 5926166"/>
              <a:gd name="connsiteY1" fmla="*/ 0 h 6874933"/>
              <a:gd name="connsiteX2" fmla="*/ 5926137 w 5926166"/>
              <a:gd name="connsiteY2" fmla="*/ 5816600 h 6874933"/>
              <a:gd name="connsiteX3" fmla="*/ 5629804 w 5926166"/>
              <a:gd name="connsiteY3" fmla="*/ 6874933 h 6874933"/>
              <a:gd name="connsiteX4" fmla="*/ 0 w 5926166"/>
              <a:gd name="connsiteY4" fmla="*/ 6866467 h 6874933"/>
              <a:gd name="connsiteX5" fmla="*/ 668337 w 5926166"/>
              <a:gd name="connsiteY5" fmla="*/ 5681133 h 6874933"/>
              <a:gd name="connsiteX6" fmla="*/ 677333 w 5926166"/>
              <a:gd name="connsiteY6" fmla="*/ 0 h 6874933"/>
              <a:gd name="connsiteX0" fmla="*/ 677333 w 5937857"/>
              <a:gd name="connsiteY0" fmla="*/ 0 h 6874933"/>
              <a:gd name="connsiteX1" fmla="*/ 5917670 w 5937857"/>
              <a:gd name="connsiteY1" fmla="*/ 0 h 6874933"/>
              <a:gd name="connsiteX2" fmla="*/ 5926137 w 5937857"/>
              <a:gd name="connsiteY2" fmla="*/ 5816600 h 6874933"/>
              <a:gd name="connsiteX3" fmla="*/ 5629804 w 5937857"/>
              <a:gd name="connsiteY3" fmla="*/ 6874933 h 6874933"/>
              <a:gd name="connsiteX4" fmla="*/ 0 w 5937857"/>
              <a:gd name="connsiteY4" fmla="*/ 6866467 h 6874933"/>
              <a:gd name="connsiteX5" fmla="*/ 668337 w 5937857"/>
              <a:gd name="connsiteY5" fmla="*/ 5681133 h 6874933"/>
              <a:gd name="connsiteX6" fmla="*/ 677333 w 5937857"/>
              <a:gd name="connsiteY6" fmla="*/ 0 h 6874933"/>
              <a:gd name="connsiteX0" fmla="*/ 677333 w 5937857"/>
              <a:gd name="connsiteY0" fmla="*/ 0 h 6874933"/>
              <a:gd name="connsiteX1" fmla="*/ 5917670 w 5937857"/>
              <a:gd name="connsiteY1" fmla="*/ 0 h 6874933"/>
              <a:gd name="connsiteX2" fmla="*/ 5926137 w 5937857"/>
              <a:gd name="connsiteY2" fmla="*/ 5816600 h 6874933"/>
              <a:gd name="connsiteX3" fmla="*/ 5629804 w 5937857"/>
              <a:gd name="connsiteY3" fmla="*/ 6874933 h 6874933"/>
              <a:gd name="connsiteX4" fmla="*/ 0 w 5937857"/>
              <a:gd name="connsiteY4" fmla="*/ 6866467 h 6874933"/>
              <a:gd name="connsiteX5" fmla="*/ 668337 w 5937857"/>
              <a:gd name="connsiteY5" fmla="*/ 5681133 h 6874933"/>
              <a:gd name="connsiteX6" fmla="*/ 677333 w 5937857"/>
              <a:gd name="connsiteY6" fmla="*/ 0 h 6874933"/>
              <a:gd name="connsiteX0" fmla="*/ 677333 w 5945205"/>
              <a:gd name="connsiteY0" fmla="*/ 0 h 6874933"/>
              <a:gd name="connsiteX1" fmla="*/ 5917670 w 5945205"/>
              <a:gd name="connsiteY1" fmla="*/ 0 h 6874933"/>
              <a:gd name="connsiteX2" fmla="*/ 5926137 w 5945205"/>
              <a:gd name="connsiteY2" fmla="*/ 5816600 h 6874933"/>
              <a:gd name="connsiteX3" fmla="*/ 5629804 w 5945205"/>
              <a:gd name="connsiteY3" fmla="*/ 6874933 h 6874933"/>
              <a:gd name="connsiteX4" fmla="*/ 0 w 5945205"/>
              <a:gd name="connsiteY4" fmla="*/ 6866467 h 6874933"/>
              <a:gd name="connsiteX5" fmla="*/ 668337 w 5945205"/>
              <a:gd name="connsiteY5" fmla="*/ 5681133 h 6874933"/>
              <a:gd name="connsiteX6" fmla="*/ 677333 w 5945205"/>
              <a:gd name="connsiteY6" fmla="*/ 0 h 6874933"/>
              <a:gd name="connsiteX0" fmla="*/ 677333 w 5926166"/>
              <a:gd name="connsiteY0" fmla="*/ 0 h 6874933"/>
              <a:gd name="connsiteX1" fmla="*/ 5917670 w 5926166"/>
              <a:gd name="connsiteY1" fmla="*/ 0 h 6874933"/>
              <a:gd name="connsiteX2" fmla="*/ 5926137 w 5926166"/>
              <a:gd name="connsiteY2" fmla="*/ 5816600 h 6874933"/>
              <a:gd name="connsiteX3" fmla="*/ 5629804 w 5926166"/>
              <a:gd name="connsiteY3" fmla="*/ 6874933 h 6874933"/>
              <a:gd name="connsiteX4" fmla="*/ 0 w 5926166"/>
              <a:gd name="connsiteY4" fmla="*/ 6866467 h 6874933"/>
              <a:gd name="connsiteX5" fmla="*/ 668337 w 5926166"/>
              <a:gd name="connsiteY5" fmla="*/ 5681133 h 6874933"/>
              <a:gd name="connsiteX6" fmla="*/ 677333 w 5926166"/>
              <a:gd name="connsiteY6" fmla="*/ 0 h 6874933"/>
              <a:gd name="connsiteX0" fmla="*/ 677333 w 5926148"/>
              <a:gd name="connsiteY0" fmla="*/ 0 h 6891866"/>
              <a:gd name="connsiteX1" fmla="*/ 5917670 w 5926148"/>
              <a:gd name="connsiteY1" fmla="*/ 0 h 6891866"/>
              <a:gd name="connsiteX2" fmla="*/ 5926137 w 5926148"/>
              <a:gd name="connsiteY2" fmla="*/ 5816600 h 6891866"/>
              <a:gd name="connsiteX3" fmla="*/ 5299604 w 5926148"/>
              <a:gd name="connsiteY3" fmla="*/ 6891866 h 6891866"/>
              <a:gd name="connsiteX4" fmla="*/ 0 w 5926148"/>
              <a:gd name="connsiteY4" fmla="*/ 6866467 h 6891866"/>
              <a:gd name="connsiteX5" fmla="*/ 668337 w 5926148"/>
              <a:gd name="connsiteY5" fmla="*/ 5681133 h 6891866"/>
              <a:gd name="connsiteX6" fmla="*/ 677333 w 5926148"/>
              <a:gd name="connsiteY6" fmla="*/ 0 h 6891866"/>
              <a:gd name="connsiteX0" fmla="*/ 677333 w 5926166"/>
              <a:gd name="connsiteY0" fmla="*/ 0 h 6891866"/>
              <a:gd name="connsiteX1" fmla="*/ 5917670 w 5926166"/>
              <a:gd name="connsiteY1" fmla="*/ 0 h 6891866"/>
              <a:gd name="connsiteX2" fmla="*/ 5926137 w 5926166"/>
              <a:gd name="connsiteY2" fmla="*/ 5816600 h 6891866"/>
              <a:gd name="connsiteX3" fmla="*/ 5299604 w 5926166"/>
              <a:gd name="connsiteY3" fmla="*/ 6891866 h 6891866"/>
              <a:gd name="connsiteX4" fmla="*/ 0 w 5926166"/>
              <a:gd name="connsiteY4" fmla="*/ 6866467 h 6891866"/>
              <a:gd name="connsiteX5" fmla="*/ 668337 w 5926166"/>
              <a:gd name="connsiteY5" fmla="*/ 5681133 h 6891866"/>
              <a:gd name="connsiteX6" fmla="*/ 677333 w 5926166"/>
              <a:gd name="connsiteY6" fmla="*/ 0 h 6891866"/>
              <a:gd name="connsiteX0" fmla="*/ 677333 w 5926166"/>
              <a:gd name="connsiteY0" fmla="*/ 0 h 6891866"/>
              <a:gd name="connsiteX1" fmla="*/ 5917670 w 5926166"/>
              <a:gd name="connsiteY1" fmla="*/ 0 h 6891866"/>
              <a:gd name="connsiteX2" fmla="*/ 5926137 w 5926166"/>
              <a:gd name="connsiteY2" fmla="*/ 5630333 h 6891866"/>
              <a:gd name="connsiteX3" fmla="*/ 5299604 w 5926166"/>
              <a:gd name="connsiteY3" fmla="*/ 6891866 h 6891866"/>
              <a:gd name="connsiteX4" fmla="*/ 0 w 5926166"/>
              <a:gd name="connsiteY4" fmla="*/ 6866467 h 6891866"/>
              <a:gd name="connsiteX5" fmla="*/ 668337 w 5926166"/>
              <a:gd name="connsiteY5" fmla="*/ 5681133 h 6891866"/>
              <a:gd name="connsiteX6" fmla="*/ 677333 w 5926166"/>
              <a:gd name="connsiteY6" fmla="*/ 0 h 6891866"/>
              <a:gd name="connsiteX0" fmla="*/ 677333 w 5926162"/>
              <a:gd name="connsiteY0" fmla="*/ 0 h 6891866"/>
              <a:gd name="connsiteX1" fmla="*/ 5917670 w 5926162"/>
              <a:gd name="connsiteY1" fmla="*/ 0 h 6891866"/>
              <a:gd name="connsiteX2" fmla="*/ 5926137 w 5926162"/>
              <a:gd name="connsiteY2" fmla="*/ 5630333 h 6891866"/>
              <a:gd name="connsiteX3" fmla="*/ 5299604 w 5926162"/>
              <a:gd name="connsiteY3" fmla="*/ 6891866 h 6891866"/>
              <a:gd name="connsiteX4" fmla="*/ 0 w 5926162"/>
              <a:gd name="connsiteY4" fmla="*/ 6866467 h 6891866"/>
              <a:gd name="connsiteX5" fmla="*/ 668337 w 5926162"/>
              <a:gd name="connsiteY5" fmla="*/ 5681133 h 6891866"/>
              <a:gd name="connsiteX6" fmla="*/ 677333 w 5926162"/>
              <a:gd name="connsiteY6" fmla="*/ 0 h 6891866"/>
              <a:gd name="connsiteX0" fmla="*/ 677333 w 5934628"/>
              <a:gd name="connsiteY0" fmla="*/ 0 h 6891866"/>
              <a:gd name="connsiteX1" fmla="*/ 5917670 w 5934628"/>
              <a:gd name="connsiteY1" fmla="*/ 0 h 6891866"/>
              <a:gd name="connsiteX2" fmla="*/ 5934604 w 5934628"/>
              <a:gd name="connsiteY2" fmla="*/ 5791199 h 6891866"/>
              <a:gd name="connsiteX3" fmla="*/ 5299604 w 5934628"/>
              <a:gd name="connsiteY3" fmla="*/ 6891866 h 6891866"/>
              <a:gd name="connsiteX4" fmla="*/ 0 w 5934628"/>
              <a:gd name="connsiteY4" fmla="*/ 6866467 h 6891866"/>
              <a:gd name="connsiteX5" fmla="*/ 668337 w 5934628"/>
              <a:gd name="connsiteY5" fmla="*/ 5681133 h 6891866"/>
              <a:gd name="connsiteX6" fmla="*/ 677333 w 5934628"/>
              <a:gd name="connsiteY6" fmla="*/ 0 h 6891866"/>
              <a:gd name="connsiteX0" fmla="*/ 677333 w 5926163"/>
              <a:gd name="connsiteY0" fmla="*/ 0 h 6891866"/>
              <a:gd name="connsiteX1" fmla="*/ 5917670 w 5926163"/>
              <a:gd name="connsiteY1" fmla="*/ 0 h 6891866"/>
              <a:gd name="connsiteX2" fmla="*/ 5926138 w 5926163"/>
              <a:gd name="connsiteY2" fmla="*/ 5714999 h 6891866"/>
              <a:gd name="connsiteX3" fmla="*/ 5299604 w 5926163"/>
              <a:gd name="connsiteY3" fmla="*/ 6891866 h 6891866"/>
              <a:gd name="connsiteX4" fmla="*/ 0 w 5926163"/>
              <a:gd name="connsiteY4" fmla="*/ 6866467 h 6891866"/>
              <a:gd name="connsiteX5" fmla="*/ 668337 w 5926163"/>
              <a:gd name="connsiteY5" fmla="*/ 5681133 h 6891866"/>
              <a:gd name="connsiteX6" fmla="*/ 677333 w 5926163"/>
              <a:gd name="connsiteY6" fmla="*/ 0 h 6891866"/>
              <a:gd name="connsiteX0" fmla="*/ 677333 w 5926813"/>
              <a:gd name="connsiteY0" fmla="*/ 0 h 6891866"/>
              <a:gd name="connsiteX1" fmla="*/ 5917670 w 5926813"/>
              <a:gd name="connsiteY1" fmla="*/ 0 h 6891866"/>
              <a:gd name="connsiteX2" fmla="*/ 5926138 w 5926813"/>
              <a:gd name="connsiteY2" fmla="*/ 5714999 h 6891866"/>
              <a:gd name="connsiteX3" fmla="*/ 5299604 w 5926813"/>
              <a:gd name="connsiteY3" fmla="*/ 6891866 h 6891866"/>
              <a:gd name="connsiteX4" fmla="*/ 0 w 5926813"/>
              <a:gd name="connsiteY4" fmla="*/ 6866467 h 6891866"/>
              <a:gd name="connsiteX5" fmla="*/ 668337 w 5926813"/>
              <a:gd name="connsiteY5" fmla="*/ 5681133 h 6891866"/>
              <a:gd name="connsiteX6" fmla="*/ 677333 w 5926813"/>
              <a:gd name="connsiteY6" fmla="*/ 0 h 689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6813" h="6891866">
                <a:moveTo>
                  <a:pt x="677333" y="0"/>
                </a:moveTo>
                <a:lnTo>
                  <a:pt x="5917670" y="0"/>
                </a:lnTo>
                <a:cubicBezTo>
                  <a:pt x="5909203" y="1950155"/>
                  <a:pt x="5926138" y="3502377"/>
                  <a:pt x="5926138" y="5714999"/>
                </a:cubicBezTo>
                <a:cubicBezTo>
                  <a:pt x="5928960" y="5686777"/>
                  <a:pt x="5948716" y="5667021"/>
                  <a:pt x="5299604" y="6891866"/>
                </a:cubicBezTo>
                <a:lnTo>
                  <a:pt x="0" y="6866467"/>
                </a:lnTo>
                <a:cubicBezTo>
                  <a:pt x="386468" y="6220179"/>
                  <a:pt x="654403" y="5675488"/>
                  <a:pt x="668337" y="5681133"/>
                </a:cubicBezTo>
                <a:cubicBezTo>
                  <a:pt x="682271" y="5686778"/>
                  <a:pt x="657401" y="1893711"/>
                  <a:pt x="677333" y="0"/>
                </a:cubicBezTo>
                <a:close/>
              </a:path>
            </a:pathLst>
          </a:custGeom>
        </p:spPr>
        <p:txBody>
          <a:bodyPr/>
          <a:lstStyle/>
          <a:p>
            <a:endParaRPr lang="ru-RU"/>
          </a:p>
        </p:txBody>
      </p:sp>
    </p:spTree>
    <p:extLst>
      <p:ext uri="{BB962C8B-B14F-4D97-AF65-F5344CB8AC3E}">
        <p14:creationId xmlns:p14="http://schemas.microsoft.com/office/powerpoint/2010/main" val="2398708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46_Пользовательский макет">
    <p:spTree>
      <p:nvGrpSpPr>
        <p:cNvPr id="1" name=""/>
        <p:cNvGrpSpPr/>
        <p:nvPr/>
      </p:nvGrpSpPr>
      <p:grpSpPr>
        <a:xfrm>
          <a:off x="0" y="0"/>
          <a:ext cx="0" cy="0"/>
          <a:chOff x="0" y="0"/>
          <a:chExt cx="0" cy="0"/>
        </a:xfrm>
      </p:grpSpPr>
      <p:sp>
        <p:nvSpPr>
          <p:cNvPr id="4" name="Рисунок 3"/>
          <p:cNvSpPr>
            <a:spLocks noGrp="1"/>
          </p:cNvSpPr>
          <p:nvPr>
            <p:ph type="pic" sz="quarter" idx="10"/>
          </p:nvPr>
        </p:nvSpPr>
        <p:spPr>
          <a:xfrm>
            <a:off x="0" y="0"/>
            <a:ext cx="12192000" cy="1763713"/>
          </a:xfrm>
          <a:prstGeom prst="rect">
            <a:avLst/>
          </a:prstGeom>
        </p:spPr>
        <p:txBody>
          <a:bodyPr/>
          <a:lstStyle/>
          <a:p>
            <a:endParaRPr lang="ru-RU"/>
          </a:p>
        </p:txBody>
      </p:sp>
      <p:sp>
        <p:nvSpPr>
          <p:cNvPr id="6" name="Прямоугольник с одним вырезанным углом 5"/>
          <p:cNvSpPr/>
          <p:nvPr userDrawn="1"/>
        </p:nvSpPr>
        <p:spPr>
          <a:xfrm>
            <a:off x="1500" y="1"/>
            <a:ext cx="6094500" cy="6850800"/>
          </a:xfrm>
          <a:prstGeom prst="snip1Rect">
            <a:avLst/>
          </a:prstGeom>
          <a:solidFill>
            <a:srgbClr val="1D28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84698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9_Пользовательский макет">
    <p:spTree>
      <p:nvGrpSpPr>
        <p:cNvPr id="1" name=""/>
        <p:cNvGrpSpPr/>
        <p:nvPr/>
      </p:nvGrpSpPr>
      <p:grpSpPr>
        <a:xfrm>
          <a:off x="0" y="0"/>
          <a:ext cx="0" cy="0"/>
          <a:chOff x="0" y="0"/>
          <a:chExt cx="0" cy="0"/>
        </a:xfrm>
      </p:grpSpPr>
      <p:sp>
        <p:nvSpPr>
          <p:cNvPr id="9" name="Прямоугольник 8"/>
          <p:cNvSpPr/>
          <p:nvPr userDrawn="1"/>
        </p:nvSpPr>
        <p:spPr>
          <a:xfrm>
            <a:off x="8052338" y="0"/>
            <a:ext cx="4139662" cy="6858000"/>
          </a:xfrm>
          <a:prstGeom prst="rect">
            <a:avLst/>
          </a:prstGeom>
          <a:solidFill>
            <a:srgbClr val="1D2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Рисунок 3"/>
          <p:cNvSpPr>
            <a:spLocks noGrp="1"/>
          </p:cNvSpPr>
          <p:nvPr>
            <p:ph type="pic" sz="quarter" idx="10"/>
          </p:nvPr>
        </p:nvSpPr>
        <p:spPr>
          <a:xfrm>
            <a:off x="0" y="0"/>
            <a:ext cx="8051800" cy="6858000"/>
          </a:xfrm>
          <a:prstGeom prst="rect">
            <a:avLst/>
          </a:prstGeom>
        </p:spPr>
        <p:txBody>
          <a:bodyPr/>
          <a:lstStyle/>
          <a:p>
            <a:endParaRPr lang="ru-RU"/>
          </a:p>
        </p:txBody>
      </p:sp>
    </p:spTree>
    <p:extLst>
      <p:ext uri="{BB962C8B-B14F-4D97-AF65-F5344CB8AC3E}">
        <p14:creationId xmlns:p14="http://schemas.microsoft.com/office/powerpoint/2010/main" val="2420614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9_Пользовательский маке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DDFDD1-73D5-463D-B7B9-B39F7B2F61A3}"/>
              </a:ext>
            </a:extLst>
          </p:cNvPr>
          <p:cNvSpPr>
            <a:spLocks noGrp="1"/>
          </p:cNvSpPr>
          <p:nvPr>
            <p:ph type="title"/>
          </p:nvPr>
        </p:nvSpPr>
        <p:spPr>
          <a:xfrm>
            <a:off x="6233800" y="3524662"/>
            <a:ext cx="5625000" cy="668887"/>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6" name="Прямоугольник 5">
            <a:extLst>
              <a:ext uri="{FF2B5EF4-FFF2-40B4-BE49-F238E27FC236}">
                <a16:creationId xmlns:a16="http://schemas.microsoft.com/office/drawing/2014/main" id="{CE1EF14B-4156-4532-A398-ABD8355C3859}"/>
              </a:ext>
            </a:extLst>
          </p:cNvPr>
          <p:cNvSpPr/>
          <p:nvPr userDrawn="1"/>
        </p:nvSpPr>
        <p:spPr>
          <a:xfrm>
            <a:off x="0" y="0"/>
            <a:ext cx="5625000" cy="6860032"/>
          </a:xfrm>
          <a:prstGeom prst="rect">
            <a:avLst/>
          </a:prstGeom>
          <a:solidFill>
            <a:srgbClr val="1D2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исунок 7">
            <a:extLst>
              <a:ext uri="{FF2B5EF4-FFF2-40B4-BE49-F238E27FC236}">
                <a16:creationId xmlns:a16="http://schemas.microsoft.com/office/drawing/2014/main" id="{D7A1320A-1390-44C8-9D96-457E4E8D51F6}"/>
              </a:ext>
            </a:extLst>
          </p:cNvPr>
          <p:cNvSpPr>
            <a:spLocks noGrp="1"/>
          </p:cNvSpPr>
          <p:nvPr>
            <p:ph type="pic" sz="quarter" idx="10"/>
          </p:nvPr>
        </p:nvSpPr>
        <p:spPr>
          <a:xfrm>
            <a:off x="336000" y="504000"/>
            <a:ext cx="5758414" cy="5774313"/>
          </a:xfrm>
          <a:prstGeom prst="rect">
            <a:avLst/>
          </a:prstGeom>
        </p:spPr>
        <p:txBody>
          <a:bodyPr/>
          <a:lstStyle/>
          <a:p>
            <a:endParaRPr lang="ru-RU"/>
          </a:p>
        </p:txBody>
      </p:sp>
      <p:sp>
        <p:nvSpPr>
          <p:cNvPr id="10" name="Текст 9">
            <a:extLst>
              <a:ext uri="{FF2B5EF4-FFF2-40B4-BE49-F238E27FC236}">
                <a16:creationId xmlns:a16="http://schemas.microsoft.com/office/drawing/2014/main" id="{398A2C93-7DAF-47FE-936C-C92361EFF2D1}"/>
              </a:ext>
            </a:extLst>
          </p:cNvPr>
          <p:cNvSpPr>
            <a:spLocks noGrp="1"/>
          </p:cNvSpPr>
          <p:nvPr>
            <p:ph type="body" sz="quarter" idx="11"/>
          </p:nvPr>
        </p:nvSpPr>
        <p:spPr>
          <a:xfrm>
            <a:off x="6233800" y="4374000"/>
            <a:ext cx="5625000" cy="2114550"/>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Рисунок 3">
            <a:extLst>
              <a:ext uri="{FF2B5EF4-FFF2-40B4-BE49-F238E27FC236}">
                <a16:creationId xmlns:a16="http://schemas.microsoft.com/office/drawing/2014/main" id="{D6452CA5-8E82-4F87-9A80-16C5626D647F}"/>
              </a:ext>
            </a:extLst>
          </p:cNvPr>
          <p:cNvSpPr>
            <a:spLocks noGrp="1"/>
          </p:cNvSpPr>
          <p:nvPr>
            <p:ph type="pic" sz="quarter" idx="12"/>
          </p:nvPr>
        </p:nvSpPr>
        <p:spPr>
          <a:xfrm>
            <a:off x="8215125" y="145449"/>
            <a:ext cx="3640875" cy="2921721"/>
          </a:xfrm>
          <a:prstGeom prst="rect">
            <a:avLst/>
          </a:prstGeom>
        </p:spPr>
        <p:txBody>
          <a:bodyPr/>
          <a:lstStyle/>
          <a:p>
            <a:endParaRPr lang="ru-RU"/>
          </a:p>
        </p:txBody>
      </p:sp>
      <p:sp>
        <p:nvSpPr>
          <p:cNvPr id="9" name="Рисунок 3">
            <a:extLst>
              <a:ext uri="{FF2B5EF4-FFF2-40B4-BE49-F238E27FC236}">
                <a16:creationId xmlns:a16="http://schemas.microsoft.com/office/drawing/2014/main" id="{A946F59B-B261-4BD0-B083-6D6BBD96368C}"/>
              </a:ext>
            </a:extLst>
          </p:cNvPr>
          <p:cNvSpPr>
            <a:spLocks noGrp="1"/>
          </p:cNvSpPr>
          <p:nvPr>
            <p:ph type="pic" sz="quarter" idx="13"/>
          </p:nvPr>
        </p:nvSpPr>
        <p:spPr>
          <a:xfrm>
            <a:off x="4480125" y="145450"/>
            <a:ext cx="3640875" cy="2921721"/>
          </a:xfrm>
          <a:prstGeom prst="rect">
            <a:avLst/>
          </a:prstGeom>
        </p:spPr>
        <p:txBody>
          <a:bodyPr/>
          <a:lstStyle/>
          <a:p>
            <a:endParaRPr lang="ru-RU"/>
          </a:p>
        </p:txBody>
      </p:sp>
    </p:spTree>
    <p:extLst>
      <p:ext uri="{BB962C8B-B14F-4D97-AF65-F5344CB8AC3E}">
        <p14:creationId xmlns:p14="http://schemas.microsoft.com/office/powerpoint/2010/main" val="223130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Пользовательский макет">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B7DFAA08-4FC2-45F2-AA2E-AE1BA6DBE2C1}"/>
              </a:ext>
            </a:extLst>
          </p:cNvPr>
          <p:cNvSpPr/>
          <p:nvPr userDrawn="1"/>
        </p:nvSpPr>
        <p:spPr>
          <a:xfrm>
            <a:off x="0" y="-2032"/>
            <a:ext cx="5326567" cy="6860032"/>
          </a:xfrm>
          <a:prstGeom prst="rect">
            <a:avLst/>
          </a:prstGeom>
          <a:solidFill>
            <a:srgbClr val="1D2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B3DDFDD1-73D5-463D-B7B9-B39F7B2F61A3}"/>
              </a:ext>
            </a:extLst>
          </p:cNvPr>
          <p:cNvSpPr>
            <a:spLocks noGrp="1"/>
          </p:cNvSpPr>
          <p:nvPr>
            <p:ph type="title"/>
          </p:nvPr>
        </p:nvSpPr>
        <p:spPr>
          <a:xfrm>
            <a:off x="6088296" y="3429000"/>
            <a:ext cx="5625000" cy="668887"/>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ru-RU" dirty="0"/>
              <a:t>Образец заголовка</a:t>
            </a:r>
          </a:p>
        </p:txBody>
      </p:sp>
      <p:sp>
        <p:nvSpPr>
          <p:cNvPr id="8" name="Рисунок 7">
            <a:extLst>
              <a:ext uri="{FF2B5EF4-FFF2-40B4-BE49-F238E27FC236}">
                <a16:creationId xmlns:a16="http://schemas.microsoft.com/office/drawing/2014/main" id="{D7A1320A-1390-44C8-9D96-457E4E8D51F6}"/>
              </a:ext>
            </a:extLst>
          </p:cNvPr>
          <p:cNvSpPr>
            <a:spLocks noGrp="1"/>
          </p:cNvSpPr>
          <p:nvPr>
            <p:ph type="pic" sz="quarter" idx="10"/>
          </p:nvPr>
        </p:nvSpPr>
        <p:spPr>
          <a:xfrm>
            <a:off x="336000" y="549000"/>
            <a:ext cx="5445000" cy="5729313"/>
          </a:xfrm>
          <a:prstGeom prst="rect">
            <a:avLst/>
          </a:prstGeom>
        </p:spPr>
        <p:txBody>
          <a:bodyPr/>
          <a:lstStyle/>
          <a:p>
            <a:endParaRPr lang="ru-RU"/>
          </a:p>
        </p:txBody>
      </p:sp>
      <p:sp>
        <p:nvSpPr>
          <p:cNvPr id="10" name="Текст 9">
            <a:extLst>
              <a:ext uri="{FF2B5EF4-FFF2-40B4-BE49-F238E27FC236}">
                <a16:creationId xmlns:a16="http://schemas.microsoft.com/office/drawing/2014/main" id="{398A2C93-7DAF-47FE-936C-C92361EFF2D1}"/>
              </a:ext>
            </a:extLst>
          </p:cNvPr>
          <p:cNvSpPr>
            <a:spLocks noGrp="1"/>
          </p:cNvSpPr>
          <p:nvPr>
            <p:ph type="body" sz="quarter" idx="11"/>
          </p:nvPr>
        </p:nvSpPr>
        <p:spPr>
          <a:xfrm>
            <a:off x="6087775" y="4368338"/>
            <a:ext cx="5625000" cy="2114550"/>
          </a:xfrm>
          <a:prstGeom prst="rect">
            <a:avLst/>
          </a:prstGeom>
        </p:spPr>
        <p:txBody>
          <a:bodyPr/>
          <a:lstStyle>
            <a:lvl1pPr marL="0" indent="0">
              <a:buFontTx/>
              <a:buNone/>
              <a:defRPr>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Рисунок 3">
            <a:extLst>
              <a:ext uri="{FF2B5EF4-FFF2-40B4-BE49-F238E27FC236}">
                <a16:creationId xmlns:a16="http://schemas.microsoft.com/office/drawing/2014/main" id="{7CD30468-55AD-4246-A300-DB7B0F00172F}"/>
              </a:ext>
            </a:extLst>
          </p:cNvPr>
          <p:cNvSpPr>
            <a:spLocks noGrp="1"/>
          </p:cNvSpPr>
          <p:nvPr>
            <p:ph type="pic" sz="quarter" idx="12"/>
          </p:nvPr>
        </p:nvSpPr>
        <p:spPr>
          <a:xfrm>
            <a:off x="3530600" y="234001"/>
            <a:ext cx="8325400" cy="2790188"/>
          </a:xfrm>
          <a:prstGeom prst="rect">
            <a:avLst/>
          </a:prstGeom>
        </p:spPr>
        <p:txBody>
          <a:bodyPr/>
          <a:lstStyle/>
          <a:p>
            <a:endParaRPr lang="ru-RU"/>
          </a:p>
        </p:txBody>
      </p:sp>
    </p:spTree>
    <p:extLst>
      <p:ext uri="{BB962C8B-B14F-4D97-AF65-F5344CB8AC3E}">
        <p14:creationId xmlns:p14="http://schemas.microsoft.com/office/powerpoint/2010/main" val="2003685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Пользовательский макет">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89F06B0F-577D-4331-87CF-A0A833AA949D}"/>
              </a:ext>
            </a:extLst>
          </p:cNvPr>
          <p:cNvSpPr/>
          <p:nvPr userDrawn="1"/>
        </p:nvSpPr>
        <p:spPr>
          <a:xfrm>
            <a:off x="6861000" y="0"/>
            <a:ext cx="5326567" cy="6860032"/>
          </a:xfrm>
          <a:prstGeom prst="rect">
            <a:avLst/>
          </a:prstGeom>
          <a:solidFill>
            <a:srgbClr val="1D2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исунок 7">
            <a:extLst>
              <a:ext uri="{FF2B5EF4-FFF2-40B4-BE49-F238E27FC236}">
                <a16:creationId xmlns:a16="http://schemas.microsoft.com/office/drawing/2014/main" id="{D7A1320A-1390-44C8-9D96-457E4E8D51F6}"/>
              </a:ext>
            </a:extLst>
          </p:cNvPr>
          <p:cNvSpPr>
            <a:spLocks noGrp="1"/>
          </p:cNvSpPr>
          <p:nvPr>
            <p:ph type="pic" sz="quarter" idx="10"/>
          </p:nvPr>
        </p:nvSpPr>
        <p:spPr>
          <a:xfrm>
            <a:off x="5556000" y="375112"/>
            <a:ext cx="6299999" cy="6127750"/>
          </a:xfrm>
          <a:prstGeom prst="rect">
            <a:avLst/>
          </a:prstGeom>
        </p:spPr>
        <p:txBody>
          <a:bodyPr/>
          <a:lstStyle/>
          <a:p>
            <a:endParaRPr lang="ru-RU"/>
          </a:p>
        </p:txBody>
      </p:sp>
    </p:spTree>
    <p:extLst>
      <p:ext uri="{BB962C8B-B14F-4D97-AF65-F5344CB8AC3E}">
        <p14:creationId xmlns:p14="http://schemas.microsoft.com/office/powerpoint/2010/main" val="73034122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hyperlink" Target="https://presentation-creation.ru/" TargetMode="Externa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Рисунок 6">
            <a:hlinkClick r:id="rId53"/>
            <a:extLst>
              <a:ext uri="{FF2B5EF4-FFF2-40B4-BE49-F238E27FC236}">
                <a16:creationId xmlns:a16="http://schemas.microsoft.com/office/drawing/2014/main" id="{FDBE6CBF-8F53-497F-9017-32C565AD5EA7}"/>
              </a:ext>
            </a:extLst>
          </p:cNvPr>
          <p:cNvPicPr>
            <a:picLocks noChangeAspect="1"/>
          </p:cNvPicPr>
          <p:nvPr userDrawn="1"/>
        </p:nvPicPr>
        <p:blipFill>
          <a:blip r:embed="rId54">
            <a:extLst>
              <a:ext uri="{28A0092B-C50C-407E-A947-70E740481C1C}">
                <a14:useLocalDpi xmlns:a14="http://schemas.microsoft.com/office/drawing/2010/main"/>
              </a:ext>
            </a:extLst>
          </a:blip>
          <a:stretch>
            <a:fillRect/>
          </a:stretch>
        </p:blipFill>
        <p:spPr>
          <a:xfrm>
            <a:off x="-1194000" y="367393"/>
            <a:ext cx="757762" cy="757762"/>
          </a:xfrm>
          <a:prstGeom prst="rect">
            <a:avLst/>
          </a:prstGeom>
        </p:spPr>
      </p:pic>
    </p:spTree>
    <p:extLst>
      <p:ext uri="{BB962C8B-B14F-4D97-AF65-F5344CB8AC3E}">
        <p14:creationId xmlns:p14="http://schemas.microsoft.com/office/powerpoint/2010/main" val="621804315"/>
      </p:ext>
    </p:extLst>
  </p:cSld>
  <p:clrMap bg1="lt1" tx1="dk1" bg2="lt2" tx2="dk2" accent1="accent1" accent2="accent2" accent3="accent3" accent4="accent4" accent5="accent5" accent6="accent6" hlink="hlink" folHlink="folHlink"/>
  <p:sldLayoutIdLst>
    <p:sldLayoutId id="2147483667" r:id="rId1"/>
    <p:sldLayoutId id="2147483660" r:id="rId2"/>
    <p:sldLayoutId id="2147483661" r:id="rId3"/>
    <p:sldLayoutId id="2147483706" r:id="rId4"/>
    <p:sldLayoutId id="2147483662" r:id="rId5"/>
    <p:sldLayoutId id="2147483711" r:id="rId6"/>
    <p:sldLayoutId id="2147483670" r:id="rId7"/>
    <p:sldLayoutId id="2147483663" r:id="rId8"/>
    <p:sldLayoutId id="2147483664" r:id="rId9"/>
    <p:sldLayoutId id="2147483665" r:id="rId10"/>
    <p:sldLayoutId id="2147483666"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712" r:id="rId40"/>
    <p:sldLayoutId id="2147483699" r:id="rId41"/>
    <p:sldLayoutId id="2147483700" r:id="rId42"/>
    <p:sldLayoutId id="2147483701" r:id="rId43"/>
    <p:sldLayoutId id="2147483702" r:id="rId44"/>
    <p:sldLayoutId id="2147483703" r:id="rId45"/>
    <p:sldLayoutId id="2147483704" r:id="rId46"/>
    <p:sldLayoutId id="2147483705" r:id="rId47"/>
    <p:sldLayoutId id="2147483707" r:id="rId48"/>
    <p:sldLayoutId id="2147483710" r:id="rId49"/>
    <p:sldLayoutId id="2147483709" r:id="rId50"/>
    <p:sldLayoutId id="2147483708" r:id="rId5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png"/><Relationship Id="rId1" Type="http://schemas.openxmlformats.org/officeDocument/2006/relationships/slideLayout" Target="../slideLayouts/slideLayout25.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g"/><Relationship Id="rId1" Type="http://schemas.openxmlformats.org/officeDocument/2006/relationships/slideLayout" Target="../slideLayouts/slideLayout25.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5.png"/><Relationship Id="rId1" Type="http://schemas.openxmlformats.org/officeDocument/2006/relationships/slideLayout" Target="../slideLayouts/slideLayout25.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Layout" Target="../slideLayouts/slideLayout25.xm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hyperlink" Target="https://delprof.ru/download/pub/rossiyskiy-avtoprom-v-2022-godu-kak-otrasl-perezhivaet-sanktsii/" TargetMode="External"/><Relationship Id="rId2" Type="http://schemas.openxmlformats.org/officeDocument/2006/relationships/image" Target="../media/image5.png"/><Relationship Id="rId1" Type="http://schemas.openxmlformats.org/officeDocument/2006/relationships/slideLayout" Target="../slideLayouts/slideLayout25.xml"/><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delprof.ru/en/" TargetMode="External"/><Relationship Id="rId7"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5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mailto:contact@delprof.ru" TargetMode="External"/><Relationship Id="rId7" Type="http://schemas.openxmlformats.org/officeDocument/2006/relationships/image" Target="../media/image47.emf"/><Relationship Id="rId2" Type="http://schemas.openxmlformats.org/officeDocument/2006/relationships/image" Target="../media/image44.png"/><Relationship Id="rId1" Type="http://schemas.openxmlformats.org/officeDocument/2006/relationships/slideLayout" Target="../slideLayouts/slideLayout50.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hyperlink" Target="https://delprof.ru/en/" TargetMode="External"/><Relationship Id="rId9"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png"/><Relationship Id="rId1" Type="http://schemas.openxmlformats.org/officeDocument/2006/relationships/slideLayout" Target="../slideLayouts/slideLayout25.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Layout" Target="../slideLayouts/slideLayout25.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5.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0" y="-13180"/>
            <a:ext cx="12192000" cy="6874508"/>
          </a:xfrm>
          <a:prstGeom prst="rect">
            <a:avLst/>
          </a:prstGeom>
        </p:spPr>
      </p:pic>
      <p:sp>
        <p:nvSpPr>
          <p:cNvPr id="4" name="TextBox 3"/>
          <p:cNvSpPr txBox="1"/>
          <p:nvPr/>
        </p:nvSpPr>
        <p:spPr>
          <a:xfrm>
            <a:off x="606000" y="4810227"/>
            <a:ext cx="7425000" cy="1138773"/>
          </a:xfrm>
          <a:prstGeom prst="rect">
            <a:avLst/>
          </a:prstGeom>
          <a:noFill/>
        </p:spPr>
        <p:txBody>
          <a:bodyPr wrap="square" rtlCol="0">
            <a:spAutoFit/>
          </a:bodyPr>
          <a:lstStyle/>
          <a:p>
            <a:pPr fontAlgn="base"/>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ANALYTICAL RESEARCH: </a:t>
            </a:r>
          </a:p>
          <a:p>
            <a:pPr fontAlgn="base"/>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THE RUSSIAN AUTO INDUSTRY </a:t>
            </a:r>
            <a:r>
              <a:rPr lang="ru-RU" sz="320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2022</a:t>
            </a:r>
            <a:endParaRPr lang="ru-R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091C02CB-3DA8-4496-BF46-538489FCD058}"/>
              </a:ext>
            </a:extLst>
          </p:cNvPr>
          <p:cNvSpPr txBox="1"/>
          <p:nvPr/>
        </p:nvSpPr>
        <p:spPr>
          <a:xfrm>
            <a:off x="8817000" y="0"/>
            <a:ext cx="3375000" cy="1569660"/>
          </a:xfrm>
          <a:prstGeom prst="rect">
            <a:avLst/>
          </a:prstGeom>
          <a:noFill/>
        </p:spPr>
        <p:txBody>
          <a:bodyPr wrap="square" rtlCol="0">
            <a:spAutoFit/>
          </a:bodyPr>
          <a:lstStyle/>
          <a:p>
            <a:pPr fontAlgn="base"/>
            <a:r>
              <a:rPr lang="en-US" sz="9600" b="1" dirty="0">
                <a:solidFill>
                  <a:srgbClr val="2C4295"/>
                </a:solidFill>
                <a:latin typeface="Tahoma" panose="020B0604030504040204" pitchFamily="34" charset="0"/>
                <a:ea typeface="Tahoma" panose="020B0604030504040204" pitchFamily="34" charset="0"/>
                <a:cs typeface="Tahoma" panose="020B0604030504040204" pitchFamily="34" charset="0"/>
              </a:rPr>
              <a:t>202</a:t>
            </a:r>
            <a:r>
              <a:rPr lang="ru-RU" sz="9600" b="1" dirty="0">
                <a:solidFill>
                  <a:srgbClr val="2C4295"/>
                </a:solidFill>
                <a:latin typeface="Tahoma" panose="020B0604030504040204" pitchFamily="34" charset="0"/>
                <a:ea typeface="Tahoma" panose="020B0604030504040204" pitchFamily="34" charset="0"/>
                <a:cs typeface="Tahoma" panose="020B0604030504040204" pitchFamily="34" charset="0"/>
              </a:rPr>
              <a:t>2</a:t>
            </a: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611" y="877110"/>
            <a:ext cx="2848389" cy="386567"/>
          </a:xfrm>
          <a:prstGeom prst="rect">
            <a:avLst/>
          </a:prstGeom>
        </p:spPr>
      </p:pic>
    </p:spTree>
    <p:extLst>
      <p:ext uri="{BB962C8B-B14F-4D97-AF65-F5344CB8AC3E}">
        <p14:creationId xmlns:p14="http://schemas.microsoft.com/office/powerpoint/2010/main" val="3072151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1000" y="684000"/>
            <a:ext cx="1987532" cy="349161"/>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rcRect/>
          <a:stretch/>
        </p:blipFill>
        <p:spPr>
          <a:xfrm>
            <a:off x="651000" y="1350535"/>
            <a:ext cx="4595124" cy="2529900"/>
          </a:xfrm>
          <a:prstGeom prst="rect">
            <a:avLst/>
          </a:prstGeom>
        </p:spPr>
      </p:pic>
      <p:sp>
        <p:nvSpPr>
          <p:cNvPr id="4" name="Прямоугольник 3"/>
          <p:cNvSpPr/>
          <p:nvPr/>
        </p:nvSpPr>
        <p:spPr>
          <a:xfrm>
            <a:off x="6771000" y="1710610"/>
            <a:ext cx="5016000" cy="4339650"/>
          </a:xfrm>
          <a:prstGeom prst="rect">
            <a:avLst/>
          </a:prstGeom>
        </p:spPr>
        <p:txBody>
          <a:bodyPr wrap="square">
            <a:spAutoFit/>
          </a:bodyPr>
          <a:lstStyle/>
          <a:p>
            <a:pPr fontAlgn="base"/>
            <a:r>
              <a:rPr lang="en-US" sz="1200" b="1" dirty="0">
                <a:solidFill>
                  <a:srgbClr val="1D284E"/>
                </a:solidFill>
                <a:latin typeface="Arial" panose="020B0604020202020204" pitchFamily="34" charset="0"/>
                <a:cs typeface="Arial" panose="020B0604020202020204" pitchFamily="34" charset="0"/>
              </a:rPr>
              <a:t>Sales of Volkswagen Polo fell </a:t>
            </a:r>
            <a:r>
              <a:rPr lang="en-US" sz="1200" b="1" dirty="0">
                <a:solidFill>
                  <a:srgbClr val="C00000"/>
                </a:solidFill>
                <a:latin typeface="Arial" panose="020B0604020202020204" pitchFamily="34" charset="0"/>
                <a:cs typeface="Arial" panose="020B0604020202020204" pitchFamily="34" charset="0"/>
              </a:rPr>
              <a:t>by almost 20% </a:t>
            </a:r>
            <a:r>
              <a:rPr lang="en-US" sz="1200" b="1" dirty="0">
                <a:solidFill>
                  <a:srgbClr val="1D284E"/>
                </a:solidFill>
                <a:latin typeface="Arial" panose="020B0604020202020204" pitchFamily="34" charset="0"/>
                <a:cs typeface="Arial" panose="020B0604020202020204" pitchFamily="34" charset="0"/>
              </a:rPr>
              <a:t>(to 46.8 </a:t>
            </a:r>
            <a:r>
              <a:rPr lang="en-US" sz="1200" b="1" dirty="0" err="1">
                <a:solidFill>
                  <a:srgbClr val="1D284E"/>
                </a:solidFill>
                <a:latin typeface="Arial" panose="020B0604020202020204" pitchFamily="34" charset="0"/>
                <a:cs typeface="Arial" panose="020B0604020202020204" pitchFamily="34" charset="0"/>
              </a:rPr>
              <a:t>ths</a:t>
            </a:r>
            <a:r>
              <a:rPr lang="en-US" sz="1200" b="1" dirty="0">
                <a:solidFill>
                  <a:srgbClr val="1D284E"/>
                </a:solidFill>
                <a:latin typeface="Arial" panose="020B0604020202020204" pitchFamily="34" charset="0"/>
                <a:cs typeface="Arial" panose="020B0604020202020204" pitchFamily="34" charset="0"/>
              </a:rPr>
              <a:t>. cars). At the same time, the model remains the most popular European car in Russia: </a:t>
            </a:r>
            <a:r>
              <a:rPr lang="en-US" sz="1200" dirty="0">
                <a:latin typeface="Arial" panose="020B0604020202020204" pitchFamily="34" charset="0"/>
                <a:cs typeface="Arial" panose="020B0604020202020204" pitchFamily="34" charset="0"/>
              </a:rPr>
              <a:t>every tenth passenger car sold by a European brand is a Volkswagen Polo. In total, </a:t>
            </a:r>
            <a:r>
              <a:rPr lang="en-US" sz="1200" b="1" dirty="0">
                <a:latin typeface="Arial" panose="020B0604020202020204" pitchFamily="34" charset="0"/>
                <a:cs typeface="Arial" panose="020B0604020202020204" pitchFamily="34" charset="0"/>
              </a:rPr>
              <a:t>European brands occupy </a:t>
            </a:r>
            <a:r>
              <a:rPr lang="en-US" sz="1200" b="1" dirty="0">
                <a:solidFill>
                  <a:srgbClr val="1D284E"/>
                </a:solidFill>
                <a:latin typeface="Arial" panose="020B0604020202020204" pitchFamily="34" charset="0"/>
                <a:cs typeface="Arial" panose="020B0604020202020204" pitchFamily="34" charset="0"/>
              </a:rPr>
              <a:t>28.7%</a:t>
            </a:r>
            <a:r>
              <a:rPr lang="en-US" sz="1200" dirty="0">
                <a:solidFill>
                  <a:srgbClr val="1D284E"/>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of the Russian market, that is, the largest share. Next Korean brands come with a market share of 24.5%, followed by domestically produced cars (23.1%), a third of which are Lada Vesta cars. American brands are in the least demand (0.3%): the best-selling car here was the Cadillac XT5 (18.5% of US brands). In 2021, the share of Chinese cars doubled to 7.5%. The share in the Chery </a:t>
            </a:r>
            <a:r>
              <a:rPr lang="en-US" sz="1200" dirty="0" err="1">
                <a:latin typeface="Arial" panose="020B0604020202020204" pitchFamily="34" charset="0"/>
                <a:cs typeface="Arial" panose="020B0604020202020204" pitchFamily="34" charset="0"/>
              </a:rPr>
              <a:t>Tiggo</a:t>
            </a:r>
            <a:r>
              <a:rPr lang="en-US" sz="1200" dirty="0">
                <a:latin typeface="Arial" panose="020B0604020202020204" pitchFamily="34" charset="0"/>
                <a:cs typeface="Arial" panose="020B0604020202020204" pitchFamily="34" charset="0"/>
              </a:rPr>
              <a:t> 7 Pro crossover segment was 12.2% of all new Chinese cars sold. </a:t>
            </a:r>
          </a:p>
          <a:p>
            <a:pPr fontAlgn="base"/>
            <a:endParaRPr lang="en-US" sz="1200" dirty="0">
              <a:latin typeface="Arial" panose="020B0604020202020204" pitchFamily="34" charset="0"/>
              <a:cs typeface="Arial" panose="020B0604020202020204" pitchFamily="34" charset="0"/>
            </a:endParaRPr>
          </a:p>
          <a:p>
            <a:pPr fontAlgn="base"/>
            <a:r>
              <a:rPr lang="en-US" sz="1200" b="1" dirty="0">
                <a:solidFill>
                  <a:srgbClr val="1D284E"/>
                </a:solidFill>
                <a:latin typeface="Arial" panose="020B0604020202020204" pitchFamily="34" charset="0"/>
                <a:cs typeface="Arial" panose="020B0604020202020204" pitchFamily="34" charset="0"/>
              </a:rPr>
              <a:t>Chinese companies skillfully took advantage of the situation with a shortage of semiconductors in the world: </a:t>
            </a:r>
            <a:r>
              <a:rPr lang="en-US" sz="1200" dirty="0">
                <a:latin typeface="Arial" panose="020B0604020202020204" pitchFamily="34" charset="0"/>
                <a:cs typeface="Arial" panose="020B0604020202020204" pitchFamily="34" charset="0"/>
              </a:rPr>
              <a:t>unlike Europe, America, Japan, China did not have such an acute problem with microchips, since they had an alternative (own) production of the necessary components. In 2021, the </a:t>
            </a:r>
            <a:r>
              <a:rPr lang="en-US" sz="1200" dirty="0" err="1">
                <a:latin typeface="Arial" panose="020B0604020202020204" pitchFamily="34" charset="0"/>
                <a:cs typeface="Arial" panose="020B0604020202020204" pitchFamily="34" charset="0"/>
              </a:rPr>
              <a:t>Haval</a:t>
            </a:r>
            <a:r>
              <a:rPr lang="en-US" sz="1200" dirty="0">
                <a:latin typeface="Arial" panose="020B0604020202020204" pitchFamily="34" charset="0"/>
                <a:cs typeface="Arial" panose="020B0604020202020204" pitchFamily="34" charset="0"/>
              </a:rPr>
              <a:t> brand increased demand more than twice, Chery — three times, and </a:t>
            </a:r>
            <a:r>
              <a:rPr lang="en-US" sz="1200" dirty="0" err="1">
                <a:latin typeface="Arial" panose="020B0604020202020204" pitchFamily="34" charset="0"/>
                <a:cs typeface="Arial" panose="020B0604020202020204" pitchFamily="34" charset="0"/>
              </a:rPr>
              <a:t>Geely</a:t>
            </a:r>
            <a:r>
              <a:rPr lang="en-US" sz="1200" dirty="0">
                <a:latin typeface="Arial" panose="020B0604020202020204" pitchFamily="34" charset="0"/>
                <a:cs typeface="Arial" panose="020B0604020202020204" pitchFamily="34" charset="0"/>
              </a:rPr>
              <a:t> — by 59%. Chinese brands have already reached the level of Mitsubishi and Mazda sales volume.</a:t>
            </a:r>
          </a:p>
          <a:p>
            <a:pPr fontAlgn="base"/>
            <a:endParaRPr lang="en-US" sz="1200" dirty="0">
              <a:latin typeface="Arial" panose="020B0604020202020204" pitchFamily="34" charset="0"/>
              <a:cs typeface="Arial" panose="020B0604020202020204" pitchFamily="34" charset="0"/>
            </a:endParaRPr>
          </a:p>
          <a:p>
            <a:pPr fontAlgn="base"/>
            <a:r>
              <a:rPr lang="en-US" sz="1200" dirty="0">
                <a:latin typeface="Arial" panose="020B0604020202020204" pitchFamily="34" charset="0"/>
                <a:cs typeface="Arial" panose="020B0604020202020204" pitchFamily="34" charset="0"/>
              </a:rPr>
              <a:t>Sales of new cars have increased in both the mass and premium segments. The share of the mass segment was 89.8%, the premium segment – 10.2%.</a:t>
            </a:r>
          </a:p>
        </p:txBody>
      </p:sp>
      <p:sp>
        <p:nvSpPr>
          <p:cNvPr id="6" name="Прямоугольник 5"/>
          <p:cNvSpPr/>
          <p:nvPr/>
        </p:nvSpPr>
        <p:spPr>
          <a:xfrm>
            <a:off x="561000" y="1033161"/>
            <a:ext cx="3534942" cy="215444"/>
          </a:xfrm>
          <a:prstGeom prst="rect">
            <a:avLst/>
          </a:prstGeom>
        </p:spPr>
        <p:txBody>
          <a:bodyPr wrap="none">
            <a:spAutoFit/>
          </a:bodyPr>
          <a:lstStyle/>
          <a:p>
            <a:r>
              <a:rPr lang="en-US" sz="800" dirty="0">
                <a:solidFill>
                  <a:schemeClr val="tx1">
                    <a:lumMod val="65000"/>
                    <a:lumOff val="35000"/>
                  </a:schemeClr>
                </a:solidFill>
                <a:latin typeface="Arial" panose="020B0604020202020204" pitchFamily="34" charset="0"/>
                <a:cs typeface="Arial" panose="020B0604020202020204" pitchFamily="34" charset="0"/>
              </a:rPr>
              <a:t>Fig. 6. The share of brands from different countries in the Russian market</a:t>
            </a:r>
            <a:endParaRPr lang="ru-RU" sz="8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74000"/>
            <a:ext cx="6321000" cy="1790950"/>
          </a:xfrm>
          <a:prstGeom prst="rect">
            <a:avLst/>
          </a:prstGeom>
        </p:spPr>
      </p:pic>
      <p:sp>
        <p:nvSpPr>
          <p:cNvPr id="10" name="Прямоугольник 9">
            <a:extLst>
              <a:ext uri="{FF2B5EF4-FFF2-40B4-BE49-F238E27FC236}">
                <a16:creationId xmlns:a16="http://schemas.microsoft.com/office/drawing/2014/main" id="{0A4836DE-F7EF-A338-6C83-4B2D2C9EEF26}"/>
              </a:ext>
            </a:extLst>
          </p:cNvPr>
          <p:cNvSpPr/>
          <p:nvPr/>
        </p:nvSpPr>
        <p:spPr>
          <a:xfrm>
            <a:off x="561000" y="3880435"/>
            <a:ext cx="849913" cy="200055"/>
          </a:xfrm>
          <a:prstGeom prst="rect">
            <a:avLst/>
          </a:prstGeom>
        </p:spPr>
        <p:txBody>
          <a:bodyPr wrap="none">
            <a:spAutoFit/>
          </a:bodyPr>
          <a:lstStyle/>
          <a:p>
            <a:r>
              <a:rPr lang="en-US" sz="700" dirty="0">
                <a:solidFill>
                  <a:schemeClr val="tx1">
                    <a:lumMod val="65000"/>
                    <a:lumOff val="35000"/>
                  </a:schemeClr>
                </a:solidFill>
                <a:latin typeface="Arial" panose="020B0604020202020204" pitchFamily="34" charset="0"/>
                <a:cs typeface="Arial" panose="020B0604020202020204" pitchFamily="34" charset="0"/>
              </a:rPr>
              <a:t>Source: </a:t>
            </a:r>
            <a:r>
              <a:rPr lang="en-US" sz="700" dirty="0" err="1">
                <a:solidFill>
                  <a:schemeClr val="tx1">
                    <a:lumMod val="65000"/>
                    <a:lumOff val="35000"/>
                  </a:schemeClr>
                </a:solidFill>
                <a:latin typeface="Arial" panose="020B0604020202020204" pitchFamily="34" charset="0"/>
                <a:cs typeface="Arial" panose="020B0604020202020204" pitchFamily="34" charset="0"/>
              </a:rPr>
              <a:t>Autostat</a:t>
            </a:r>
            <a:endParaRPr lang="ru-RU" sz="7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Прямоугольник 7">
            <a:extLst>
              <a:ext uri="{FF2B5EF4-FFF2-40B4-BE49-F238E27FC236}">
                <a16:creationId xmlns:a16="http://schemas.microsoft.com/office/drawing/2014/main" id="{B4A0566A-E67E-6646-703D-60B4F22D30D3}"/>
              </a:ext>
            </a:extLst>
          </p:cNvPr>
          <p:cNvSpPr/>
          <p:nvPr/>
        </p:nvSpPr>
        <p:spPr>
          <a:xfrm>
            <a:off x="9895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contact@delprof.ru</a:t>
            </a:r>
            <a:endParaRPr lang="ru-RU" sz="1200" dirty="0">
              <a:solidFill>
                <a:srgbClr val="1D284E"/>
              </a:solidFill>
              <a:latin typeface="Arial" panose="020B0604020202020204" pitchFamily="34" charset="0"/>
              <a:cs typeface="Arial" panose="020B0604020202020204" pitchFamily="34" charset="0"/>
            </a:endParaRPr>
          </a:p>
        </p:txBody>
      </p:sp>
      <p:sp>
        <p:nvSpPr>
          <p:cNvPr id="11" name="Прямоугольник 10">
            <a:extLst>
              <a:ext uri="{FF2B5EF4-FFF2-40B4-BE49-F238E27FC236}">
                <a16:creationId xmlns:a16="http://schemas.microsoft.com/office/drawing/2014/main" id="{5372CC06-F3B1-B0F4-5626-04444EC6CBC1}"/>
              </a:ext>
            </a:extLst>
          </p:cNvPr>
          <p:cNvSpPr/>
          <p:nvPr/>
        </p:nvSpPr>
        <p:spPr>
          <a:xfrm>
            <a:off x="8320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+7 (495) 740-16-01</a:t>
            </a:r>
            <a:endParaRPr lang="ru-RU" sz="1200" dirty="0">
              <a:solidFill>
                <a:srgbClr val="1D284E"/>
              </a:solidFill>
              <a:latin typeface="Arial" panose="020B0604020202020204" pitchFamily="34" charset="0"/>
              <a:cs typeface="Arial" panose="020B0604020202020204" pitchFamily="34" charset="0"/>
            </a:endParaRPr>
          </a:p>
        </p:txBody>
      </p:sp>
      <p:cxnSp>
        <p:nvCxnSpPr>
          <p:cNvPr id="12" name="Прямая соединительная линия 11">
            <a:extLst>
              <a:ext uri="{FF2B5EF4-FFF2-40B4-BE49-F238E27FC236}">
                <a16:creationId xmlns:a16="http://schemas.microsoft.com/office/drawing/2014/main" id="{CFE375FF-EE1E-5EDE-12D8-95139DA16A0E}"/>
              </a:ext>
            </a:extLst>
          </p:cNvPr>
          <p:cNvCxnSpPr/>
          <p:nvPr/>
        </p:nvCxnSpPr>
        <p:spPr>
          <a:xfrm>
            <a:off x="10120775" y="6498367"/>
            <a:ext cx="0" cy="153889"/>
          </a:xfrm>
          <a:prstGeom prst="line">
            <a:avLst/>
          </a:prstGeom>
          <a:ln w="19050">
            <a:solidFill>
              <a:srgbClr val="1D28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561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561000" y="750858"/>
            <a:ext cx="3302507" cy="215444"/>
          </a:xfrm>
          <a:prstGeom prst="rect">
            <a:avLst/>
          </a:prstGeom>
        </p:spPr>
        <p:txBody>
          <a:bodyPr wrap="none">
            <a:spAutoFit/>
          </a:bodyPr>
          <a:lstStyle/>
          <a:p>
            <a:r>
              <a:rPr lang="en-US" sz="800" dirty="0">
                <a:solidFill>
                  <a:schemeClr val="tx1">
                    <a:lumMod val="65000"/>
                    <a:lumOff val="35000"/>
                  </a:schemeClr>
                </a:solidFill>
                <a:latin typeface="Arial" panose="020B0604020202020204" pitchFamily="34" charset="0"/>
                <a:cs typeface="Arial" panose="020B0604020202020204" pitchFamily="34" charset="0"/>
              </a:rPr>
              <a:t>Fig. 7. Dynamics of the car market in Russia in 2021. Mass segment</a:t>
            </a:r>
            <a:endParaRPr lang="ru-RU" sz="1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Прямоугольник 7"/>
          <p:cNvSpPr/>
          <p:nvPr/>
        </p:nvSpPr>
        <p:spPr>
          <a:xfrm>
            <a:off x="561000" y="6375643"/>
            <a:ext cx="849913" cy="200055"/>
          </a:xfrm>
          <a:prstGeom prst="rect">
            <a:avLst/>
          </a:prstGeom>
        </p:spPr>
        <p:txBody>
          <a:bodyPr wrap="none">
            <a:spAutoFit/>
          </a:bodyPr>
          <a:lstStyle/>
          <a:p>
            <a:r>
              <a:rPr lang="en-US" sz="700" dirty="0">
                <a:solidFill>
                  <a:schemeClr val="tx1">
                    <a:lumMod val="65000"/>
                    <a:lumOff val="35000"/>
                  </a:schemeClr>
                </a:solidFill>
                <a:latin typeface="Arial" panose="020B0604020202020204" pitchFamily="34" charset="0"/>
                <a:cs typeface="Arial" panose="020B0604020202020204" pitchFamily="34" charset="0"/>
              </a:rPr>
              <a:t>Source: </a:t>
            </a:r>
            <a:r>
              <a:rPr lang="en-US" sz="700" dirty="0" err="1">
                <a:solidFill>
                  <a:schemeClr val="tx1">
                    <a:lumMod val="65000"/>
                    <a:lumOff val="35000"/>
                  </a:schemeClr>
                </a:solidFill>
                <a:latin typeface="Arial" panose="020B0604020202020204" pitchFamily="34" charset="0"/>
                <a:cs typeface="Arial" panose="020B0604020202020204" pitchFamily="34" charset="0"/>
              </a:rPr>
              <a:t>Autostat</a:t>
            </a:r>
            <a:endParaRPr lang="ru-RU" sz="1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rcRect/>
          <a:stretch/>
        </p:blipFill>
        <p:spPr>
          <a:xfrm>
            <a:off x="633917" y="1089000"/>
            <a:ext cx="4517083" cy="5274000"/>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rcRect/>
          <a:stretch/>
        </p:blipFill>
        <p:spPr>
          <a:xfrm>
            <a:off x="6390976" y="1083978"/>
            <a:ext cx="4295024" cy="3275866"/>
          </a:xfrm>
          <a:prstGeom prst="rect">
            <a:avLst/>
          </a:prstGeom>
        </p:spPr>
      </p:pic>
      <p:sp>
        <p:nvSpPr>
          <p:cNvPr id="10" name="Прямоугольник 9"/>
          <p:cNvSpPr/>
          <p:nvPr/>
        </p:nvSpPr>
        <p:spPr>
          <a:xfrm>
            <a:off x="6321000" y="750858"/>
            <a:ext cx="3467616" cy="215444"/>
          </a:xfrm>
          <a:prstGeom prst="rect">
            <a:avLst/>
          </a:prstGeom>
        </p:spPr>
        <p:txBody>
          <a:bodyPr wrap="none">
            <a:spAutoFit/>
          </a:bodyPr>
          <a:lstStyle/>
          <a:p>
            <a:r>
              <a:rPr lang="en-US" sz="800" dirty="0">
                <a:solidFill>
                  <a:schemeClr val="tx1">
                    <a:lumMod val="65000"/>
                    <a:lumOff val="35000"/>
                  </a:schemeClr>
                </a:solidFill>
                <a:latin typeface="Arial" panose="020B0604020202020204" pitchFamily="34" charset="0"/>
                <a:cs typeface="Arial" panose="020B0604020202020204" pitchFamily="34" charset="0"/>
              </a:rPr>
              <a:t>Fig. 8. Dynamics of the car market in Russia in 2021. Premium segment</a:t>
            </a:r>
            <a:endParaRPr lang="ru-RU" sz="2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Прямоугольник 11"/>
          <p:cNvSpPr/>
          <p:nvPr/>
        </p:nvSpPr>
        <p:spPr>
          <a:xfrm>
            <a:off x="6546000" y="6408000"/>
            <a:ext cx="5646000" cy="482698"/>
          </a:xfrm>
          <a:custGeom>
            <a:avLst/>
            <a:gdLst>
              <a:gd name="connsiteX0" fmla="*/ 0 w 5646000"/>
              <a:gd name="connsiteY0" fmla="*/ 0 h 482698"/>
              <a:gd name="connsiteX1" fmla="*/ 5646000 w 5646000"/>
              <a:gd name="connsiteY1" fmla="*/ 0 h 482698"/>
              <a:gd name="connsiteX2" fmla="*/ 5646000 w 5646000"/>
              <a:gd name="connsiteY2" fmla="*/ 482698 h 482698"/>
              <a:gd name="connsiteX3" fmla="*/ 0 w 5646000"/>
              <a:gd name="connsiteY3" fmla="*/ 482698 h 482698"/>
              <a:gd name="connsiteX4" fmla="*/ 0 w 5646000"/>
              <a:gd name="connsiteY4" fmla="*/ 0 h 482698"/>
              <a:gd name="connsiteX0" fmla="*/ 276225 w 5646000"/>
              <a:gd name="connsiteY0" fmla="*/ 0 h 482698"/>
              <a:gd name="connsiteX1" fmla="*/ 5646000 w 5646000"/>
              <a:gd name="connsiteY1" fmla="*/ 0 h 482698"/>
              <a:gd name="connsiteX2" fmla="*/ 5646000 w 5646000"/>
              <a:gd name="connsiteY2" fmla="*/ 482698 h 482698"/>
              <a:gd name="connsiteX3" fmla="*/ 0 w 5646000"/>
              <a:gd name="connsiteY3" fmla="*/ 482698 h 482698"/>
              <a:gd name="connsiteX4" fmla="*/ 276225 w 5646000"/>
              <a:gd name="connsiteY4" fmla="*/ 0 h 482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000" h="482698">
                <a:moveTo>
                  <a:pt x="276225" y="0"/>
                </a:moveTo>
                <a:lnTo>
                  <a:pt x="5646000" y="0"/>
                </a:lnTo>
                <a:lnTo>
                  <a:pt x="5646000" y="482698"/>
                </a:lnTo>
                <a:lnTo>
                  <a:pt x="0" y="482698"/>
                </a:lnTo>
                <a:lnTo>
                  <a:pt x="276225" y="0"/>
                </a:lnTo>
                <a:close/>
              </a:path>
            </a:pathLst>
          </a:custGeom>
          <a:solidFill>
            <a:srgbClr val="1D2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3EAFF7EF-D49B-43AA-A674-CF661046EE92}"/>
              </a:ext>
            </a:extLst>
          </p:cNvPr>
          <p:cNvSpPr/>
          <p:nvPr/>
        </p:nvSpPr>
        <p:spPr>
          <a:xfrm>
            <a:off x="6321000" y="4452336"/>
            <a:ext cx="849913" cy="200055"/>
          </a:xfrm>
          <a:prstGeom prst="rect">
            <a:avLst/>
          </a:prstGeom>
        </p:spPr>
        <p:txBody>
          <a:bodyPr wrap="none">
            <a:spAutoFit/>
          </a:bodyPr>
          <a:lstStyle/>
          <a:p>
            <a:r>
              <a:rPr lang="en-US" sz="700" dirty="0">
                <a:solidFill>
                  <a:schemeClr val="tx1">
                    <a:lumMod val="65000"/>
                    <a:lumOff val="35000"/>
                  </a:schemeClr>
                </a:solidFill>
                <a:latin typeface="Arial" panose="020B0604020202020204" pitchFamily="34" charset="0"/>
                <a:cs typeface="Arial" panose="020B0604020202020204" pitchFamily="34" charset="0"/>
              </a:rPr>
              <a:t>Source: </a:t>
            </a:r>
            <a:r>
              <a:rPr lang="en-US" sz="700" dirty="0" err="1">
                <a:solidFill>
                  <a:schemeClr val="tx1">
                    <a:lumMod val="65000"/>
                    <a:lumOff val="35000"/>
                  </a:schemeClr>
                </a:solidFill>
                <a:latin typeface="Arial" panose="020B0604020202020204" pitchFamily="34" charset="0"/>
                <a:cs typeface="Arial" panose="020B0604020202020204" pitchFamily="34" charset="0"/>
              </a:rPr>
              <a:t>Autostat</a:t>
            </a:r>
            <a:endParaRPr lang="ru-RU" sz="1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7798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85228" y="1314000"/>
            <a:ext cx="5645772" cy="4278094"/>
          </a:xfrm>
          <a:prstGeom prst="rect">
            <a:avLst/>
          </a:prstGeom>
        </p:spPr>
        <p:txBody>
          <a:bodyPr wrap="square">
            <a:spAutoFit/>
          </a:bodyPr>
          <a:lstStyle/>
          <a:p>
            <a:pPr fontAlgn="base"/>
            <a:r>
              <a:rPr lang="en-US" sz="1200" b="1" u="sng" dirty="0">
                <a:solidFill>
                  <a:srgbClr val="1D284E"/>
                </a:solidFill>
                <a:latin typeface="Arial" panose="020B0604020202020204" pitchFamily="34" charset="0"/>
                <a:cs typeface="Arial" panose="020B0604020202020204" pitchFamily="34" charset="0"/>
              </a:rPr>
              <a:t>In the mass segment</a:t>
            </a:r>
            <a:r>
              <a:rPr lang="en-US" sz="1200" b="1" dirty="0">
                <a:solidFill>
                  <a:srgbClr val="1D284E"/>
                </a:solidFill>
                <a:latin typeface="Arial" panose="020B0604020202020204" pitchFamily="34" charset="0"/>
                <a:cs typeface="Arial" panose="020B0604020202020204" pitchFamily="34" charset="0"/>
              </a:rPr>
              <a:t> the growth was </a:t>
            </a:r>
            <a:r>
              <a:rPr lang="en-US" sz="1200" b="1" dirty="0">
                <a:solidFill>
                  <a:srgbClr val="15A781"/>
                </a:solidFill>
                <a:latin typeface="Arial" panose="020B0604020202020204" pitchFamily="34" charset="0"/>
                <a:cs typeface="Arial" panose="020B0604020202020204" pitchFamily="34" charset="0"/>
              </a:rPr>
              <a:t>3.1%</a:t>
            </a:r>
            <a:r>
              <a:rPr lang="en-US" sz="1200" b="1" dirty="0">
                <a:solidFill>
                  <a:srgbClr val="1D284E"/>
                </a:solidFill>
                <a:latin typeface="Arial" panose="020B0604020202020204" pitchFamily="34" charset="0"/>
                <a:cs typeface="Arial" panose="020B0604020202020204" pitchFamily="34" charset="0"/>
              </a:rPr>
              <a:t> to 1.42 </a:t>
            </a:r>
            <a:r>
              <a:rPr lang="en-US" sz="1200" b="1" dirty="0" err="1">
                <a:solidFill>
                  <a:srgbClr val="1D284E"/>
                </a:solidFill>
                <a:latin typeface="Arial" panose="020B0604020202020204" pitchFamily="34" charset="0"/>
                <a:cs typeface="Arial" panose="020B0604020202020204" pitchFamily="34" charset="0"/>
              </a:rPr>
              <a:t>mln</a:t>
            </a:r>
            <a:r>
              <a:rPr lang="en-US" sz="1200" b="1" dirty="0">
                <a:solidFill>
                  <a:srgbClr val="1D284E"/>
                </a:solidFill>
                <a:latin typeface="Arial" panose="020B0604020202020204" pitchFamily="34" charset="0"/>
                <a:cs typeface="Arial" panose="020B0604020202020204" pitchFamily="34" charset="0"/>
              </a:rPr>
              <a:t>. cars sold. According to AEB statistics, 16 brands that are in the top 25 in terms of sales in Russia </a:t>
            </a:r>
            <a:r>
              <a:rPr lang="en-US" sz="1200" b="1" u="sng" dirty="0">
                <a:solidFill>
                  <a:srgbClr val="1D284E"/>
                </a:solidFill>
                <a:latin typeface="Arial" panose="020B0604020202020204" pitchFamily="34" charset="0"/>
                <a:cs typeface="Arial" panose="020B0604020202020204" pitchFamily="34" charset="0"/>
              </a:rPr>
              <a:t>have positive dynamics. </a:t>
            </a:r>
          </a:p>
          <a:p>
            <a:pPr fontAlgn="base">
              <a:spcBef>
                <a:spcPts val="1200"/>
              </a:spcBef>
            </a:pPr>
            <a:r>
              <a:rPr lang="en-US" sz="1200" dirty="0">
                <a:latin typeface="Arial" panose="020B0604020202020204" pitchFamily="34" charset="0"/>
                <a:cs typeface="Arial" panose="020B0604020202020204" pitchFamily="34" charset="0"/>
              </a:rPr>
              <a:t>The Chinese brand EXEED (formerly CHERYEXEED) showed the greatest growth: its sales ran up by 1561.9% due to the low base of 2020 - less than 4 </a:t>
            </a:r>
            <a:r>
              <a:rPr lang="en-US" sz="1200" dirty="0" err="1">
                <a:latin typeface="Arial" panose="020B0604020202020204" pitchFamily="34" charset="0"/>
                <a:cs typeface="Arial" panose="020B0604020202020204" pitchFamily="34" charset="0"/>
              </a:rPr>
              <a:t>ths</a:t>
            </a:r>
            <a:r>
              <a:rPr lang="en-US" sz="1200" dirty="0">
                <a:latin typeface="Arial" panose="020B0604020202020204" pitchFamily="34" charset="0"/>
                <a:cs typeface="Arial" panose="020B0604020202020204" pitchFamily="34" charset="0"/>
              </a:rPr>
              <a:t>. cars of this brand were sold over the past year. Sales of Opel (Germany) and Chery (China) brands have more than tripled. </a:t>
            </a:r>
            <a:r>
              <a:rPr lang="en-US" sz="1200" dirty="0" err="1">
                <a:latin typeface="Arial" panose="020B0604020202020204" pitchFamily="34" charset="0"/>
                <a:cs typeface="Arial" panose="020B0604020202020204" pitchFamily="34" charset="0"/>
              </a:rPr>
              <a:t>Haval</a:t>
            </a:r>
            <a:r>
              <a:rPr lang="en-US" sz="1200" dirty="0">
                <a:latin typeface="Arial" panose="020B0604020202020204" pitchFamily="34" charset="0"/>
                <a:cs typeface="Arial" panose="020B0604020202020204" pitchFamily="34" charset="0"/>
              </a:rPr>
              <a:t>, Peugeot, Chevrolet, </a:t>
            </a:r>
            <a:r>
              <a:rPr lang="en-US" sz="1200" dirty="0" err="1">
                <a:latin typeface="Arial" panose="020B0604020202020204" pitchFamily="34" charset="0"/>
                <a:cs typeface="Arial" panose="020B0604020202020204" pitchFamily="34" charset="0"/>
              </a:rPr>
              <a:t>Geely</a:t>
            </a:r>
            <a:r>
              <a:rPr lang="en-US" sz="1200" dirty="0">
                <a:latin typeface="Arial" panose="020B0604020202020204" pitchFamily="34" charset="0"/>
                <a:cs typeface="Arial" panose="020B0604020202020204" pitchFamily="34" charset="0"/>
              </a:rPr>
              <a:t>, Citroen showed the growth of over 50%. </a:t>
            </a:r>
            <a:r>
              <a:rPr lang="en-US" sz="1200" dirty="0" err="1">
                <a:latin typeface="Arial" panose="020B0604020202020204" pitchFamily="34" charset="0"/>
                <a:cs typeface="Arial" panose="020B0604020202020204" pitchFamily="34" charset="0"/>
              </a:rPr>
              <a:t>Changan</a:t>
            </a:r>
            <a:r>
              <a:rPr lang="en-US" sz="1200" dirty="0">
                <a:latin typeface="Arial" panose="020B0604020202020204" pitchFamily="34" charset="0"/>
                <a:cs typeface="Arial" panose="020B0604020202020204" pitchFamily="34" charset="0"/>
              </a:rPr>
              <a:t> (-19.7%), VW (-14%) and Honda (-12.2%) have the largest drop in sales. The sales volume of the domestic UAZ also decreased by 11.1%. </a:t>
            </a:r>
          </a:p>
          <a:p>
            <a:pPr fontAlgn="base">
              <a:spcBef>
                <a:spcPts val="1200"/>
              </a:spcBef>
            </a:pPr>
            <a:r>
              <a:rPr lang="en-US" sz="1200" b="1" dirty="0">
                <a:solidFill>
                  <a:srgbClr val="1D284E"/>
                </a:solidFill>
                <a:latin typeface="Arial" panose="020B0604020202020204" pitchFamily="34" charset="0"/>
                <a:cs typeface="Arial" panose="020B0604020202020204" pitchFamily="34" charset="0"/>
              </a:rPr>
              <a:t>In the premium car segment, sales rose </a:t>
            </a:r>
            <a:r>
              <a:rPr lang="en-US" sz="1200" b="1" dirty="0">
                <a:solidFill>
                  <a:srgbClr val="15A781"/>
                </a:solidFill>
                <a:latin typeface="Arial" panose="020B0604020202020204" pitchFamily="34" charset="0"/>
                <a:cs typeface="Arial" panose="020B0604020202020204" pitchFamily="34" charset="0"/>
              </a:rPr>
              <a:t>by 9.3%</a:t>
            </a:r>
            <a:r>
              <a:rPr lang="en-US" sz="1200" b="1" dirty="0">
                <a:solidFill>
                  <a:srgbClr val="1D284E"/>
                </a:solidFill>
                <a:latin typeface="Arial" panose="020B0604020202020204" pitchFamily="34" charset="0"/>
                <a:cs typeface="Arial" panose="020B0604020202020204" pitchFamily="34" charset="0"/>
              </a:rPr>
              <a:t>. During the year, 161 </a:t>
            </a:r>
            <a:r>
              <a:rPr lang="en-US" sz="1200" b="1" dirty="0" err="1">
                <a:solidFill>
                  <a:srgbClr val="1D284E"/>
                </a:solidFill>
                <a:latin typeface="Arial" panose="020B0604020202020204" pitchFamily="34" charset="0"/>
                <a:cs typeface="Arial" panose="020B0604020202020204" pitchFamily="34" charset="0"/>
              </a:rPr>
              <a:t>ths</a:t>
            </a:r>
            <a:r>
              <a:rPr lang="en-US" sz="1200" b="1" dirty="0">
                <a:solidFill>
                  <a:srgbClr val="1D284E"/>
                </a:solidFill>
                <a:latin typeface="Arial" panose="020B0604020202020204" pitchFamily="34" charset="0"/>
                <a:cs typeface="Arial" panose="020B0604020202020204" pitchFamily="34" charset="0"/>
              </a:rPr>
              <a:t>. cars were sold. </a:t>
            </a:r>
            <a:r>
              <a:rPr lang="en-US" sz="1200" dirty="0">
                <a:latin typeface="Arial" panose="020B0604020202020204" pitchFamily="34" charset="0"/>
                <a:cs typeface="Arial" panose="020B0604020202020204" pitchFamily="34" charset="0"/>
              </a:rPr>
              <a:t>Compared to the mass segment, there is a smaller number of brands that have lost in demand (only three out of 13). These are Jaguar, which has almost halved sales (-45.9%) to 521 cars sold, Lexus (-5.9%) and Land Rover (-0.4%). Sales of the Genesis (248.4%) and </a:t>
            </a:r>
            <a:r>
              <a:rPr lang="en-US" sz="1200" dirty="0" err="1">
                <a:latin typeface="Arial" panose="020B0604020202020204" pitchFamily="34" charset="0"/>
                <a:cs typeface="Arial" panose="020B0604020202020204" pitchFamily="34" charset="0"/>
              </a:rPr>
              <a:t>Cadilac</a:t>
            </a:r>
            <a:r>
              <a:rPr lang="en-US" sz="1200" dirty="0">
                <a:latin typeface="Arial" panose="020B0604020202020204" pitchFamily="34" charset="0"/>
                <a:cs typeface="Arial" panose="020B0604020202020204" pitchFamily="34" charset="0"/>
              </a:rPr>
              <a:t> (67%) brands have increased significantly, although, let us remind you that Cadillac still occupies a very small share of the Russian market. BMW was the leader in the number of cars sold in the premium segment with 46.8 </a:t>
            </a:r>
            <a:r>
              <a:rPr lang="en-US" sz="1200" dirty="0" err="1">
                <a:latin typeface="Arial" panose="020B0604020202020204" pitchFamily="34" charset="0"/>
                <a:cs typeface="Arial" panose="020B0604020202020204" pitchFamily="34" charset="0"/>
              </a:rPr>
              <a:t>ths</a:t>
            </a:r>
            <a:r>
              <a:rPr lang="en-US" sz="1200" dirty="0">
                <a:latin typeface="Arial" panose="020B0604020202020204" pitchFamily="34" charset="0"/>
                <a:cs typeface="Arial" panose="020B0604020202020204" pitchFamily="34" charset="0"/>
              </a:rPr>
              <a:t>. cars in the Russian market, having increased by 9.6%. Thus, Mercedes-Benz remained in the second place in 2021: 3,791 fewer cars were sold than in BMW, but Mercedes was ahead in dynamics (10.8%).</a:t>
            </a:r>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1000" y="684000"/>
            <a:ext cx="1987532" cy="349161"/>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330" y="1404000"/>
            <a:ext cx="5621350" cy="4560816"/>
          </a:xfrm>
          <a:prstGeom prst="rect">
            <a:avLst/>
          </a:prstGeom>
        </p:spPr>
      </p:pic>
      <p:sp>
        <p:nvSpPr>
          <p:cNvPr id="5" name="Прямоугольник 4">
            <a:extLst>
              <a:ext uri="{FF2B5EF4-FFF2-40B4-BE49-F238E27FC236}">
                <a16:creationId xmlns:a16="http://schemas.microsoft.com/office/drawing/2014/main" id="{85DD6886-7EA5-D70F-910E-77B560DCFD1A}"/>
              </a:ext>
            </a:extLst>
          </p:cNvPr>
          <p:cNvSpPr/>
          <p:nvPr/>
        </p:nvSpPr>
        <p:spPr>
          <a:xfrm>
            <a:off x="9895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contact@delprof.ru</a:t>
            </a:r>
            <a:endParaRPr lang="ru-RU" sz="1200" dirty="0">
              <a:solidFill>
                <a:srgbClr val="1D284E"/>
              </a:solidFill>
              <a:latin typeface="Arial" panose="020B0604020202020204" pitchFamily="34" charset="0"/>
              <a:cs typeface="Arial" panose="020B0604020202020204" pitchFamily="34" charset="0"/>
            </a:endParaRPr>
          </a:p>
        </p:txBody>
      </p:sp>
      <p:sp>
        <p:nvSpPr>
          <p:cNvPr id="6" name="Прямоугольник 5">
            <a:extLst>
              <a:ext uri="{FF2B5EF4-FFF2-40B4-BE49-F238E27FC236}">
                <a16:creationId xmlns:a16="http://schemas.microsoft.com/office/drawing/2014/main" id="{89743517-2EDA-3E68-7F7F-8194FBD967B6}"/>
              </a:ext>
            </a:extLst>
          </p:cNvPr>
          <p:cNvSpPr/>
          <p:nvPr/>
        </p:nvSpPr>
        <p:spPr>
          <a:xfrm>
            <a:off x="8320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+7 (495) 740-16-01</a:t>
            </a:r>
            <a:endParaRPr lang="ru-RU" sz="1200" dirty="0">
              <a:solidFill>
                <a:srgbClr val="1D284E"/>
              </a:solidFill>
              <a:latin typeface="Arial" panose="020B0604020202020204" pitchFamily="34" charset="0"/>
              <a:cs typeface="Arial" panose="020B0604020202020204" pitchFamily="34" charset="0"/>
            </a:endParaRPr>
          </a:p>
        </p:txBody>
      </p:sp>
      <p:cxnSp>
        <p:nvCxnSpPr>
          <p:cNvPr id="7" name="Прямая соединительная линия 6">
            <a:extLst>
              <a:ext uri="{FF2B5EF4-FFF2-40B4-BE49-F238E27FC236}">
                <a16:creationId xmlns:a16="http://schemas.microsoft.com/office/drawing/2014/main" id="{E4AC3867-7B17-8CAA-1F67-30F9DE6D2FDE}"/>
              </a:ext>
            </a:extLst>
          </p:cNvPr>
          <p:cNvCxnSpPr/>
          <p:nvPr/>
        </p:nvCxnSpPr>
        <p:spPr>
          <a:xfrm>
            <a:off x="10120775" y="6498367"/>
            <a:ext cx="0" cy="153889"/>
          </a:xfrm>
          <a:prstGeom prst="line">
            <a:avLst/>
          </a:prstGeom>
          <a:ln w="19050">
            <a:solidFill>
              <a:srgbClr val="1D28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511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1000" y="684000"/>
            <a:ext cx="1987532" cy="349161"/>
          </a:xfrm>
          <a:prstGeom prst="rect">
            <a:avLst/>
          </a:prstGeom>
        </p:spPr>
      </p:pic>
      <p:sp>
        <p:nvSpPr>
          <p:cNvPr id="2" name="Прямоугольник 1"/>
          <p:cNvSpPr/>
          <p:nvPr/>
        </p:nvSpPr>
        <p:spPr>
          <a:xfrm>
            <a:off x="568503" y="954000"/>
            <a:ext cx="4039888" cy="338554"/>
          </a:xfrm>
          <a:prstGeom prst="rect">
            <a:avLst/>
          </a:prstGeom>
        </p:spPr>
        <p:txBody>
          <a:bodyPr wrap="none">
            <a:spAutoFit/>
          </a:bodyPr>
          <a:lstStyle/>
          <a:p>
            <a:pPr fontAlgn="base"/>
            <a:r>
              <a:rPr lang="en-US" sz="1600" b="1" dirty="0">
                <a:solidFill>
                  <a:srgbClr val="2C4294"/>
                </a:solidFill>
                <a:latin typeface="Arial" panose="020B0604020202020204" pitchFamily="34" charset="0"/>
                <a:cs typeface="Arial" panose="020B0604020202020204" pitchFamily="34" charset="0"/>
              </a:rPr>
              <a:t>The most popular car classes in Russia</a:t>
            </a:r>
            <a:endParaRPr lang="ru-RU" sz="1600" b="1" i="0" dirty="0">
              <a:solidFill>
                <a:srgbClr val="2C4294"/>
              </a:solidFill>
              <a:effectLst/>
              <a:latin typeface="Arial" panose="020B0604020202020204" pitchFamily="34" charset="0"/>
              <a:cs typeface="Arial" panose="020B0604020202020204" pitchFamily="34" charset="0"/>
            </a:endParaRPr>
          </a:p>
        </p:txBody>
      </p:sp>
      <p:sp>
        <p:nvSpPr>
          <p:cNvPr id="4" name="Прямоугольник 3"/>
          <p:cNvSpPr/>
          <p:nvPr/>
        </p:nvSpPr>
        <p:spPr>
          <a:xfrm>
            <a:off x="568503" y="1349893"/>
            <a:ext cx="6967497" cy="954107"/>
          </a:xfrm>
          <a:prstGeom prst="rect">
            <a:avLst/>
          </a:prstGeom>
        </p:spPr>
        <p:txBody>
          <a:bodyPr wrap="square">
            <a:spAutoFit/>
          </a:bodyPr>
          <a:lstStyle/>
          <a:p>
            <a:r>
              <a:rPr lang="en-US" sz="1400" b="1" dirty="0">
                <a:solidFill>
                  <a:srgbClr val="1D284E"/>
                </a:solidFill>
                <a:latin typeface="Arial" panose="020B0604020202020204" pitchFamily="34" charset="0"/>
                <a:cs typeface="Arial" panose="020B0604020202020204" pitchFamily="34" charset="0"/>
              </a:rPr>
              <a:t>In 2021, the Russian passenger car market was represented by 270 models. And more than half of them (153 models) are SUVs and crossovers. According to AEB statistics, almost half of the demand fell on SUVs: 788 </a:t>
            </a:r>
            <a:r>
              <a:rPr lang="en-US" sz="1400" b="1" dirty="0" err="1">
                <a:solidFill>
                  <a:srgbClr val="1D284E"/>
                </a:solidFill>
                <a:latin typeface="Arial" panose="020B0604020202020204" pitchFamily="34" charset="0"/>
                <a:cs typeface="Arial" panose="020B0604020202020204" pitchFamily="34" charset="0"/>
              </a:rPr>
              <a:t>ths</a:t>
            </a:r>
            <a:r>
              <a:rPr lang="en-US" sz="1400" b="1" dirty="0">
                <a:solidFill>
                  <a:srgbClr val="1D284E"/>
                </a:solidFill>
                <a:latin typeface="Arial" panose="020B0604020202020204" pitchFamily="34" charset="0"/>
                <a:cs typeface="Arial" panose="020B0604020202020204" pitchFamily="34" charset="0"/>
              </a:rPr>
              <a:t>. cars were sold during the year. </a:t>
            </a:r>
            <a:endParaRPr lang="ru-RU" sz="1400" b="1" dirty="0">
              <a:solidFill>
                <a:srgbClr val="1D284E"/>
              </a:solidFill>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rcRect/>
          <a:stretch/>
        </p:blipFill>
        <p:spPr>
          <a:xfrm>
            <a:off x="564167" y="2951504"/>
            <a:ext cx="8713846" cy="2655000"/>
          </a:xfrm>
          <a:prstGeom prst="rect">
            <a:avLst/>
          </a:prstGeom>
        </p:spPr>
      </p:pic>
      <p:sp>
        <p:nvSpPr>
          <p:cNvPr id="8" name="Прямоугольник 7"/>
          <p:cNvSpPr/>
          <p:nvPr/>
        </p:nvSpPr>
        <p:spPr>
          <a:xfrm>
            <a:off x="564167" y="2570626"/>
            <a:ext cx="1904689" cy="215444"/>
          </a:xfrm>
          <a:prstGeom prst="rect">
            <a:avLst/>
          </a:prstGeom>
        </p:spPr>
        <p:txBody>
          <a:bodyPr wrap="none">
            <a:spAutoFit/>
          </a:bodyPr>
          <a:lstStyle/>
          <a:p>
            <a:r>
              <a:rPr lang="en-US" sz="800" dirty="0">
                <a:solidFill>
                  <a:schemeClr val="tx1">
                    <a:lumMod val="65000"/>
                    <a:lumOff val="35000"/>
                  </a:schemeClr>
                </a:solidFill>
                <a:latin typeface="Arial" panose="020B0604020202020204" pitchFamily="34" charset="0"/>
                <a:cs typeface="Arial" panose="020B0604020202020204" pitchFamily="34" charset="0"/>
              </a:rPr>
              <a:t>Fig. 9. Market structure by class 2021</a:t>
            </a:r>
            <a:endParaRPr lang="ru-RU" sz="1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Прямоугольник 5"/>
          <p:cNvSpPr/>
          <p:nvPr/>
        </p:nvSpPr>
        <p:spPr>
          <a:xfrm>
            <a:off x="564167" y="5506477"/>
            <a:ext cx="849913" cy="200055"/>
          </a:xfrm>
          <a:prstGeom prst="rect">
            <a:avLst/>
          </a:prstGeom>
        </p:spPr>
        <p:txBody>
          <a:bodyPr wrap="none">
            <a:spAutoFit/>
          </a:bodyPr>
          <a:lstStyle/>
          <a:p>
            <a:r>
              <a:rPr lang="en-US" sz="700" dirty="0">
                <a:solidFill>
                  <a:schemeClr val="tx1">
                    <a:lumMod val="65000"/>
                    <a:lumOff val="35000"/>
                  </a:schemeClr>
                </a:solidFill>
                <a:latin typeface="Arial" panose="020B0604020202020204" pitchFamily="34" charset="0"/>
                <a:cs typeface="Arial" panose="020B0604020202020204" pitchFamily="34" charset="0"/>
              </a:rPr>
              <a:t>Source: </a:t>
            </a:r>
            <a:r>
              <a:rPr lang="en-US" sz="700" dirty="0" err="1">
                <a:solidFill>
                  <a:schemeClr val="tx1">
                    <a:lumMod val="65000"/>
                    <a:lumOff val="35000"/>
                  </a:schemeClr>
                </a:solidFill>
                <a:latin typeface="Arial" panose="020B0604020202020204" pitchFamily="34" charset="0"/>
                <a:cs typeface="Arial" panose="020B0604020202020204" pitchFamily="34" charset="0"/>
              </a:rPr>
              <a:t>Autostat</a:t>
            </a:r>
            <a:endParaRPr lang="ru-RU" sz="7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Прямоугольник 9">
            <a:extLst>
              <a:ext uri="{FF2B5EF4-FFF2-40B4-BE49-F238E27FC236}">
                <a16:creationId xmlns:a16="http://schemas.microsoft.com/office/drawing/2014/main" id="{59039B2B-1370-1180-D584-C38937D2B8D8}"/>
              </a:ext>
            </a:extLst>
          </p:cNvPr>
          <p:cNvSpPr/>
          <p:nvPr/>
        </p:nvSpPr>
        <p:spPr>
          <a:xfrm>
            <a:off x="9895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contact@delprof.ru</a:t>
            </a:r>
            <a:endParaRPr lang="ru-RU" sz="1200" dirty="0">
              <a:solidFill>
                <a:srgbClr val="1D284E"/>
              </a:solidFill>
              <a:latin typeface="Arial" panose="020B0604020202020204" pitchFamily="34" charset="0"/>
              <a:cs typeface="Arial" panose="020B0604020202020204" pitchFamily="34" charset="0"/>
            </a:endParaRPr>
          </a:p>
        </p:txBody>
      </p:sp>
      <p:sp>
        <p:nvSpPr>
          <p:cNvPr id="11" name="Прямоугольник 10">
            <a:extLst>
              <a:ext uri="{FF2B5EF4-FFF2-40B4-BE49-F238E27FC236}">
                <a16:creationId xmlns:a16="http://schemas.microsoft.com/office/drawing/2014/main" id="{E32CDF13-272C-0E09-7047-EA430CA2FA6A}"/>
              </a:ext>
            </a:extLst>
          </p:cNvPr>
          <p:cNvSpPr/>
          <p:nvPr/>
        </p:nvSpPr>
        <p:spPr>
          <a:xfrm>
            <a:off x="8320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+7 (495) 740-16-01</a:t>
            </a:r>
            <a:endParaRPr lang="ru-RU" sz="1200" dirty="0">
              <a:solidFill>
                <a:srgbClr val="1D284E"/>
              </a:solidFill>
              <a:latin typeface="Arial" panose="020B0604020202020204" pitchFamily="34" charset="0"/>
              <a:cs typeface="Arial" panose="020B0604020202020204" pitchFamily="34" charset="0"/>
            </a:endParaRPr>
          </a:p>
        </p:txBody>
      </p:sp>
      <p:cxnSp>
        <p:nvCxnSpPr>
          <p:cNvPr id="12" name="Прямая соединительная линия 11">
            <a:extLst>
              <a:ext uri="{FF2B5EF4-FFF2-40B4-BE49-F238E27FC236}">
                <a16:creationId xmlns:a16="http://schemas.microsoft.com/office/drawing/2014/main" id="{980C899A-14C9-E609-9A78-85C83A6D4129}"/>
              </a:ext>
            </a:extLst>
          </p:cNvPr>
          <p:cNvCxnSpPr/>
          <p:nvPr/>
        </p:nvCxnSpPr>
        <p:spPr>
          <a:xfrm>
            <a:off x="10120775" y="6498367"/>
            <a:ext cx="0" cy="153889"/>
          </a:xfrm>
          <a:prstGeom prst="line">
            <a:avLst/>
          </a:prstGeom>
          <a:ln w="19050">
            <a:solidFill>
              <a:srgbClr val="1D28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797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5949000"/>
            <a:ext cx="12192000" cy="909000"/>
          </a:xfrm>
          <a:prstGeom prst="rect">
            <a:avLst/>
          </a:prstGeom>
          <a:solidFill>
            <a:srgbClr val="1D2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426000" y="1236709"/>
            <a:ext cx="2016899" cy="215444"/>
          </a:xfrm>
          <a:prstGeom prst="rect">
            <a:avLst/>
          </a:prstGeom>
        </p:spPr>
        <p:txBody>
          <a:bodyPr wrap="none">
            <a:spAutoFit/>
          </a:bodyPr>
          <a:lstStyle/>
          <a:p>
            <a:r>
              <a:rPr lang="en-US" sz="800" dirty="0">
                <a:solidFill>
                  <a:schemeClr val="tx1">
                    <a:lumMod val="65000"/>
                    <a:lumOff val="35000"/>
                  </a:schemeClr>
                </a:solidFill>
                <a:latin typeface="Arial" panose="020B0604020202020204" pitchFamily="34" charset="0"/>
                <a:cs typeface="Arial" panose="020B0604020202020204" pitchFamily="34" charset="0"/>
              </a:rPr>
              <a:t>Fig. 10. SUV share growth dynamics, %</a:t>
            </a:r>
            <a:endParaRPr lang="ru-RU" sz="8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rcRect/>
          <a:stretch/>
        </p:blipFill>
        <p:spPr>
          <a:xfrm>
            <a:off x="426001" y="1609093"/>
            <a:ext cx="5739708" cy="3465000"/>
          </a:xfrm>
          <a:prstGeom prst="rect">
            <a:avLst/>
          </a:prstGeom>
        </p:spPr>
      </p:pic>
      <p:sp>
        <p:nvSpPr>
          <p:cNvPr id="4" name="Прямоугольник 3"/>
          <p:cNvSpPr/>
          <p:nvPr/>
        </p:nvSpPr>
        <p:spPr>
          <a:xfrm>
            <a:off x="6591000" y="1663310"/>
            <a:ext cx="5220000" cy="3231654"/>
          </a:xfrm>
          <a:prstGeom prst="rect">
            <a:avLst/>
          </a:prstGeom>
        </p:spPr>
        <p:txBody>
          <a:bodyPr wrap="square">
            <a:spAutoFit/>
          </a:bodyPr>
          <a:lstStyle/>
          <a:p>
            <a:pPr fontAlgn="base"/>
            <a:r>
              <a:rPr lang="en-US" sz="1200" b="1" dirty="0">
                <a:solidFill>
                  <a:srgbClr val="1D284E"/>
                </a:solidFill>
                <a:latin typeface="Arial" panose="020B0604020202020204" pitchFamily="34" charset="0"/>
                <a:cs typeface="Arial" panose="020B0604020202020204" pitchFamily="34" charset="0"/>
              </a:rPr>
              <a:t>SUV class cars in the past year occupied 51.3% of the volume in the market: in piece terms, this is 787.3 </a:t>
            </a:r>
            <a:r>
              <a:rPr lang="en-US" sz="1200" b="1" dirty="0" err="1">
                <a:solidFill>
                  <a:srgbClr val="1D284E"/>
                </a:solidFill>
                <a:latin typeface="Arial" panose="020B0604020202020204" pitchFamily="34" charset="0"/>
                <a:cs typeface="Arial" panose="020B0604020202020204" pitchFamily="34" charset="0"/>
              </a:rPr>
              <a:t>ths</a:t>
            </a:r>
            <a:r>
              <a:rPr lang="en-US" sz="1200" b="1" dirty="0">
                <a:solidFill>
                  <a:srgbClr val="1D284E"/>
                </a:solidFill>
                <a:latin typeface="Arial" panose="020B0604020202020204" pitchFamily="34" charset="0"/>
                <a:cs typeface="Arial" panose="020B0604020202020204" pitchFamily="34" charset="0"/>
              </a:rPr>
              <a:t>. cars sold. </a:t>
            </a:r>
            <a:r>
              <a:rPr lang="en-US" sz="1200" dirty="0">
                <a:latin typeface="Arial" panose="020B0604020202020204" pitchFamily="34" charset="0"/>
                <a:cs typeface="Arial" panose="020B0604020202020204" pitchFamily="34" charset="0"/>
              </a:rPr>
              <a:t>Moreover, for the first time, the SUV segment models could </a:t>
            </a:r>
            <a:r>
              <a:rPr lang="en-US" sz="1200" u="sng" dirty="0">
                <a:latin typeface="Arial" panose="020B0604020202020204" pitchFamily="34" charset="0"/>
                <a:cs typeface="Arial" panose="020B0604020202020204" pitchFamily="34" charset="0"/>
              </a:rPr>
              <a:t>exceed the indicator</a:t>
            </a:r>
            <a:r>
              <a:rPr lang="en-US" sz="1200" dirty="0">
                <a:latin typeface="Arial" panose="020B0604020202020204" pitchFamily="34" charset="0"/>
                <a:cs typeface="Arial" panose="020B0604020202020204" pitchFamily="34" charset="0"/>
              </a:rPr>
              <a:t> by </a:t>
            </a:r>
            <a:r>
              <a:rPr lang="en-US" sz="1200" b="1" dirty="0">
                <a:solidFill>
                  <a:srgbClr val="15A781"/>
                </a:solidFill>
                <a:latin typeface="Arial" panose="020B0604020202020204" pitchFamily="34" charset="0"/>
                <a:cs typeface="Arial" panose="020B0604020202020204" pitchFamily="34" charset="0"/>
              </a:rPr>
              <a:t>50%</a:t>
            </a:r>
            <a:r>
              <a:rPr lang="en-US" sz="1200" dirty="0">
                <a:latin typeface="Arial" panose="020B0604020202020204" pitchFamily="34" charset="0"/>
                <a:cs typeface="Arial" panose="020B0604020202020204" pitchFamily="34" charset="0"/>
              </a:rPr>
              <a:t>. SUV-C was the largest subclass with a market share of 25.5%: the sub-segment is represented by cars such as Toyota RAV4, Volkswagen Tiguan, Kia Sportage, and the total number of models is 52. Such a segment share in the market can be explained by the number of models representing the SUV-C. </a:t>
            </a:r>
          </a:p>
          <a:p>
            <a:pPr fontAlgn="base"/>
            <a:endParaRPr lang="en-US" sz="1200" dirty="0">
              <a:latin typeface="Arial" panose="020B0604020202020204" pitchFamily="34" charset="0"/>
              <a:cs typeface="Arial" panose="020B0604020202020204" pitchFamily="34" charset="0"/>
            </a:endParaRPr>
          </a:p>
          <a:p>
            <a:pPr fontAlgn="base"/>
            <a:r>
              <a:rPr lang="en-US" sz="1200" b="1" dirty="0">
                <a:solidFill>
                  <a:srgbClr val="1D284E"/>
                </a:solidFill>
                <a:latin typeface="Arial" panose="020B0604020202020204" pitchFamily="34" charset="0"/>
                <a:cs typeface="Arial" panose="020B0604020202020204" pitchFamily="34" charset="0"/>
              </a:rPr>
              <a:t>It is curious that class B occupies the second place in the number of sales (34.8% of the market), although it is represented by only 15 models. </a:t>
            </a:r>
            <a:r>
              <a:rPr lang="en-US" sz="1200" dirty="0">
                <a:latin typeface="Arial" panose="020B0604020202020204" pitchFamily="34" charset="0"/>
                <a:cs typeface="Arial" panose="020B0604020202020204" pitchFamily="34" charset="0"/>
              </a:rPr>
              <a:t>This class of cars is small in size, but at the same time has a comfortable and spacious interior and a roomy trunk. In the Russian market, the segment is represented by LADA Vesta and </a:t>
            </a:r>
            <a:r>
              <a:rPr lang="en-US" sz="1200" dirty="0" err="1">
                <a:latin typeface="Arial" panose="020B0604020202020204" pitchFamily="34" charset="0"/>
                <a:cs typeface="Arial" panose="020B0604020202020204" pitchFamily="34" charset="0"/>
              </a:rPr>
              <a:t>Granta</a:t>
            </a:r>
            <a:r>
              <a:rPr lang="en-US" sz="1200" dirty="0">
                <a:latin typeface="Arial" panose="020B0604020202020204" pitchFamily="34" charset="0"/>
                <a:cs typeface="Arial" panose="020B0604020202020204" pitchFamily="34" charset="0"/>
              </a:rPr>
              <a:t>, Kia Rio, Hyundai Solaris, Volkswagen Polo, Skoda Rapid. Experts explain the high demand for cars of this type by the fact that in a situation of rising prices, B-class cars remain affordable. </a:t>
            </a:r>
          </a:p>
        </p:txBody>
      </p:sp>
      <p:sp>
        <p:nvSpPr>
          <p:cNvPr id="6" name="Прямоугольник 5"/>
          <p:cNvSpPr/>
          <p:nvPr/>
        </p:nvSpPr>
        <p:spPr>
          <a:xfrm>
            <a:off x="426000" y="5048852"/>
            <a:ext cx="849913" cy="200055"/>
          </a:xfrm>
          <a:prstGeom prst="rect">
            <a:avLst/>
          </a:prstGeom>
        </p:spPr>
        <p:txBody>
          <a:bodyPr wrap="none">
            <a:spAutoFit/>
          </a:bodyPr>
          <a:lstStyle/>
          <a:p>
            <a:r>
              <a:rPr lang="en-US" sz="700" dirty="0">
                <a:solidFill>
                  <a:schemeClr val="tx1">
                    <a:lumMod val="65000"/>
                    <a:lumOff val="35000"/>
                  </a:schemeClr>
                </a:solidFill>
                <a:latin typeface="Arial" panose="020B0604020202020204" pitchFamily="34" charset="0"/>
                <a:cs typeface="Arial" panose="020B0604020202020204" pitchFamily="34" charset="0"/>
              </a:rPr>
              <a:t>Source: </a:t>
            </a:r>
            <a:r>
              <a:rPr lang="en-US" sz="700" dirty="0" err="1">
                <a:solidFill>
                  <a:schemeClr val="tx1">
                    <a:lumMod val="65000"/>
                    <a:lumOff val="35000"/>
                  </a:schemeClr>
                </a:solidFill>
                <a:latin typeface="Arial" panose="020B0604020202020204" pitchFamily="34" charset="0"/>
                <a:cs typeface="Arial" panose="020B0604020202020204" pitchFamily="34" charset="0"/>
              </a:rPr>
              <a:t>Autostat</a:t>
            </a:r>
            <a:endParaRPr lang="ru-RU" sz="7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1000" y="684000"/>
            <a:ext cx="1987532" cy="349161"/>
          </a:xfrm>
          <a:prstGeom prst="rect">
            <a:avLst/>
          </a:prstGeom>
        </p:spPr>
      </p:pic>
      <p:sp>
        <p:nvSpPr>
          <p:cNvPr id="10" name="Прямоугольник 9">
            <a:extLst>
              <a:ext uri="{FF2B5EF4-FFF2-40B4-BE49-F238E27FC236}">
                <a16:creationId xmlns:a16="http://schemas.microsoft.com/office/drawing/2014/main" id="{49243CCA-996D-CC20-C3BF-D85FB3BE1C4C}"/>
              </a:ext>
            </a:extLst>
          </p:cNvPr>
          <p:cNvSpPr/>
          <p:nvPr/>
        </p:nvSpPr>
        <p:spPr>
          <a:xfrm>
            <a:off x="9895775" y="6428423"/>
            <a:ext cx="1742757" cy="276999"/>
          </a:xfrm>
          <a:prstGeom prst="rect">
            <a:avLst/>
          </a:prstGeom>
        </p:spPr>
        <p:txBody>
          <a:bodyPr wrap="square">
            <a:spAutoFit/>
          </a:bodyPr>
          <a:lstStyle/>
          <a:p>
            <a:pPr algn="r"/>
            <a:r>
              <a:rPr lang="en-US" sz="1200" dirty="0">
                <a:solidFill>
                  <a:schemeClr val="bg1"/>
                </a:solidFill>
                <a:latin typeface="Arial" panose="020B0604020202020204" pitchFamily="34" charset="0"/>
                <a:cs typeface="Arial" panose="020B0604020202020204" pitchFamily="34" charset="0"/>
              </a:rPr>
              <a:t>contact@delprof.ru</a:t>
            </a:r>
            <a:endParaRPr lang="ru-RU" sz="1200" dirty="0">
              <a:solidFill>
                <a:schemeClr val="bg1"/>
              </a:solidFill>
              <a:latin typeface="Arial" panose="020B0604020202020204" pitchFamily="34" charset="0"/>
              <a:cs typeface="Arial" panose="020B0604020202020204" pitchFamily="34" charset="0"/>
            </a:endParaRPr>
          </a:p>
        </p:txBody>
      </p:sp>
      <p:sp>
        <p:nvSpPr>
          <p:cNvPr id="11" name="Прямоугольник 10">
            <a:extLst>
              <a:ext uri="{FF2B5EF4-FFF2-40B4-BE49-F238E27FC236}">
                <a16:creationId xmlns:a16="http://schemas.microsoft.com/office/drawing/2014/main" id="{4DFCA762-40EF-8DBE-6B56-3F24A354E445}"/>
              </a:ext>
            </a:extLst>
          </p:cNvPr>
          <p:cNvSpPr/>
          <p:nvPr/>
        </p:nvSpPr>
        <p:spPr>
          <a:xfrm>
            <a:off x="8320775" y="6428423"/>
            <a:ext cx="1742757" cy="276999"/>
          </a:xfrm>
          <a:prstGeom prst="rect">
            <a:avLst/>
          </a:prstGeom>
        </p:spPr>
        <p:txBody>
          <a:bodyPr wrap="square">
            <a:spAutoFit/>
          </a:bodyPr>
          <a:lstStyle/>
          <a:p>
            <a:pPr algn="r"/>
            <a:r>
              <a:rPr lang="en-US" sz="1200" dirty="0">
                <a:solidFill>
                  <a:schemeClr val="bg1"/>
                </a:solidFill>
                <a:latin typeface="Arial" panose="020B0604020202020204" pitchFamily="34" charset="0"/>
                <a:cs typeface="Arial" panose="020B0604020202020204" pitchFamily="34" charset="0"/>
              </a:rPr>
              <a:t>+7 (495) 740-16-01</a:t>
            </a:r>
            <a:endParaRPr lang="ru-RU" sz="1200" dirty="0">
              <a:solidFill>
                <a:schemeClr val="bg1"/>
              </a:solidFill>
              <a:latin typeface="Arial" panose="020B0604020202020204" pitchFamily="34" charset="0"/>
              <a:cs typeface="Arial" panose="020B0604020202020204" pitchFamily="34" charset="0"/>
            </a:endParaRPr>
          </a:p>
        </p:txBody>
      </p:sp>
      <p:cxnSp>
        <p:nvCxnSpPr>
          <p:cNvPr id="12" name="Прямая соединительная линия 11">
            <a:extLst>
              <a:ext uri="{FF2B5EF4-FFF2-40B4-BE49-F238E27FC236}">
                <a16:creationId xmlns:a16="http://schemas.microsoft.com/office/drawing/2014/main" id="{A7584B18-10B6-4710-ACAB-83131436C99F}"/>
              </a:ext>
            </a:extLst>
          </p:cNvPr>
          <p:cNvCxnSpPr/>
          <p:nvPr/>
        </p:nvCxnSpPr>
        <p:spPr>
          <a:xfrm>
            <a:off x="10120775" y="6498367"/>
            <a:ext cx="0" cy="15388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3540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0660" y="6292"/>
            <a:ext cx="6341340" cy="3254456"/>
          </a:xfrm>
          <a:prstGeom prst="rect">
            <a:avLst/>
          </a:prstGeom>
        </p:spPr>
      </p:pic>
      <p:sp>
        <p:nvSpPr>
          <p:cNvPr id="11" name="Прямоугольник 10"/>
          <p:cNvSpPr/>
          <p:nvPr/>
        </p:nvSpPr>
        <p:spPr>
          <a:xfrm>
            <a:off x="-114000" y="0"/>
            <a:ext cx="5535000" cy="6858000"/>
          </a:xfrm>
          <a:prstGeom prst="rect">
            <a:avLst/>
          </a:prstGeom>
          <a:solidFill>
            <a:srgbClr val="1D2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5776905" y="2872443"/>
            <a:ext cx="2815194" cy="215444"/>
          </a:xfrm>
          <a:prstGeom prst="rect">
            <a:avLst/>
          </a:prstGeom>
        </p:spPr>
        <p:txBody>
          <a:bodyPr wrap="none">
            <a:spAutoFit/>
          </a:bodyPr>
          <a:lstStyle/>
          <a:p>
            <a:r>
              <a:rPr lang="en-US" sz="800" dirty="0">
                <a:solidFill>
                  <a:schemeClr val="tx1">
                    <a:lumMod val="65000"/>
                    <a:lumOff val="35000"/>
                  </a:schemeClr>
                </a:solidFill>
                <a:latin typeface="Arial" panose="020B0604020202020204" pitchFamily="34" charset="0"/>
                <a:cs typeface="Arial" panose="020B0604020202020204" pitchFamily="34" charset="0"/>
              </a:rPr>
              <a:t>Fig. 11. TOP 5 commercial vehicle brands in Russia 2021</a:t>
            </a:r>
            <a:endParaRPr lang="ru-RU" sz="1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 name="Прямоугольник 4"/>
          <p:cNvSpPr/>
          <p:nvPr/>
        </p:nvSpPr>
        <p:spPr>
          <a:xfrm>
            <a:off x="573284" y="753858"/>
            <a:ext cx="3013967" cy="338554"/>
          </a:xfrm>
          <a:prstGeom prst="rect">
            <a:avLst/>
          </a:prstGeom>
        </p:spPr>
        <p:txBody>
          <a:bodyPr wrap="none">
            <a:spAutoFit/>
          </a:bodyPr>
          <a:lstStyle/>
          <a:p>
            <a:pPr fontAlgn="base"/>
            <a:r>
              <a:rPr lang="en-US" sz="1600" b="1" dirty="0">
                <a:solidFill>
                  <a:srgbClr val="53ABE0"/>
                </a:solidFill>
                <a:latin typeface="Arial" panose="020B0604020202020204" pitchFamily="34" charset="0"/>
                <a:cs typeface="Arial" panose="020B0604020202020204" pitchFamily="34" charset="0"/>
              </a:rPr>
              <a:t>Commercial vehicle segment</a:t>
            </a:r>
            <a:endParaRPr lang="ru-RU" sz="1600" b="1" i="0" dirty="0">
              <a:solidFill>
                <a:srgbClr val="53ABE0"/>
              </a:solidFill>
              <a:effectLst/>
              <a:latin typeface="Arial" panose="020B0604020202020204" pitchFamily="34" charset="0"/>
              <a:cs typeface="Arial" panose="020B0604020202020204" pitchFamily="34" charset="0"/>
            </a:endParaRPr>
          </a:p>
        </p:txBody>
      </p:sp>
      <p:sp>
        <p:nvSpPr>
          <p:cNvPr id="7" name="Прямоугольник 6"/>
          <p:cNvSpPr/>
          <p:nvPr/>
        </p:nvSpPr>
        <p:spPr>
          <a:xfrm>
            <a:off x="585660" y="1119672"/>
            <a:ext cx="4475340" cy="4001095"/>
          </a:xfrm>
          <a:prstGeom prst="rect">
            <a:avLst/>
          </a:prstGeom>
        </p:spPr>
        <p:txBody>
          <a:bodyPr wrap="square">
            <a:spAutoFit/>
          </a:bodyPr>
          <a:lstStyle/>
          <a:p>
            <a:pPr marL="108000"/>
            <a:r>
              <a:rPr lang="en-US" sz="1400" dirty="0">
                <a:solidFill>
                  <a:schemeClr val="bg1"/>
                </a:solidFill>
                <a:latin typeface="Arial" panose="020B0604020202020204" pitchFamily="34" charset="0"/>
                <a:cs typeface="Arial" panose="020B0604020202020204" pitchFamily="34" charset="0"/>
              </a:rPr>
              <a:t>Among light commercial vehicles, the production of which in 2021 amounted to 144 </a:t>
            </a:r>
            <a:r>
              <a:rPr lang="en-US" sz="1400" dirty="0" err="1">
                <a:solidFill>
                  <a:schemeClr val="bg1"/>
                </a:solidFill>
                <a:latin typeface="Arial" panose="020B0604020202020204" pitchFamily="34" charset="0"/>
                <a:cs typeface="Arial" panose="020B0604020202020204" pitchFamily="34" charset="0"/>
              </a:rPr>
              <a:t>ths</a:t>
            </a:r>
            <a:r>
              <a:rPr lang="en-US" sz="1400" dirty="0">
                <a:solidFill>
                  <a:schemeClr val="bg1"/>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the Russian brand GAZ remains the leader</a:t>
            </a:r>
            <a:r>
              <a:rPr lang="en-US" sz="1400" dirty="0">
                <a:solidFill>
                  <a:schemeClr val="bg1"/>
                </a:solidFill>
                <a:latin typeface="Arial" panose="020B0604020202020204" pitchFamily="34" charset="0"/>
                <a:cs typeface="Arial" panose="020B0604020202020204" pitchFamily="34" charset="0"/>
              </a:rPr>
              <a:t> in terms of market volume: it occupies 45% of the total volume. </a:t>
            </a:r>
            <a:endParaRPr lang="ru-RU" sz="1400" dirty="0">
              <a:solidFill>
                <a:schemeClr val="bg1"/>
              </a:solidFill>
              <a:latin typeface="Arial" panose="020B0604020202020204" pitchFamily="34" charset="0"/>
              <a:cs typeface="Arial" panose="020B0604020202020204" pitchFamily="34" charset="0"/>
            </a:endParaRPr>
          </a:p>
          <a:p>
            <a:pPr>
              <a:spcBef>
                <a:spcPts val="1200"/>
              </a:spcBef>
            </a:pPr>
            <a:r>
              <a:rPr lang="en-US" sz="1400" dirty="0">
                <a:solidFill>
                  <a:schemeClr val="bg1"/>
                </a:solidFill>
                <a:latin typeface="Arial" panose="020B0604020202020204" pitchFamily="34" charset="0"/>
                <a:cs typeface="Arial" panose="020B0604020202020204" pitchFamily="34" charset="0"/>
              </a:rPr>
              <a:t>GAZ </a:t>
            </a:r>
            <a:r>
              <a:rPr lang="en-US" sz="1400" u="sng" dirty="0">
                <a:solidFill>
                  <a:schemeClr val="bg1"/>
                </a:solidFill>
                <a:latin typeface="Arial" panose="020B0604020202020204" pitchFamily="34" charset="0"/>
                <a:cs typeface="Arial" panose="020B0604020202020204" pitchFamily="34" charset="0"/>
              </a:rPr>
              <a:t>increased</a:t>
            </a:r>
            <a:r>
              <a:rPr lang="en-US" sz="1400" dirty="0">
                <a:solidFill>
                  <a:schemeClr val="bg1"/>
                </a:solidFill>
                <a:latin typeface="Arial" panose="020B0604020202020204" pitchFamily="34" charset="0"/>
                <a:cs typeface="Arial" panose="020B0604020202020204" pitchFamily="34" charset="0"/>
              </a:rPr>
              <a:t> the number of cars produced to 64.7 </a:t>
            </a:r>
            <a:r>
              <a:rPr lang="en-US" sz="1400" dirty="0" err="1">
                <a:solidFill>
                  <a:schemeClr val="bg1"/>
                </a:solidFill>
                <a:latin typeface="Arial" panose="020B0604020202020204" pitchFamily="34" charset="0"/>
                <a:cs typeface="Arial" panose="020B0604020202020204" pitchFamily="34" charset="0"/>
              </a:rPr>
              <a:t>ths</a:t>
            </a:r>
            <a:r>
              <a:rPr lang="en-US" sz="1400" dirty="0">
                <a:solidFill>
                  <a:schemeClr val="bg1"/>
                </a:solidFill>
                <a:latin typeface="Arial" panose="020B0604020202020204" pitchFamily="34" charset="0"/>
                <a:cs typeface="Arial" panose="020B0604020202020204" pitchFamily="34" charset="0"/>
              </a:rPr>
              <a:t>., that is 45% more than in 2020. </a:t>
            </a:r>
            <a:endParaRPr lang="ru-RU" sz="1400" dirty="0">
              <a:solidFill>
                <a:schemeClr val="bg1"/>
              </a:solidFill>
              <a:latin typeface="Arial" panose="020B0604020202020204" pitchFamily="34" charset="0"/>
              <a:cs typeface="Arial" panose="020B0604020202020204" pitchFamily="34" charset="0"/>
            </a:endParaRPr>
          </a:p>
          <a:p>
            <a:pPr marL="85725">
              <a:spcBef>
                <a:spcPts val="1200"/>
              </a:spcBef>
            </a:pPr>
            <a:r>
              <a:rPr lang="en-US" sz="1400" b="1" dirty="0">
                <a:solidFill>
                  <a:schemeClr val="bg1"/>
                </a:solidFill>
                <a:latin typeface="Arial" panose="020B0604020202020204" pitchFamily="34" charset="0"/>
                <a:cs typeface="Arial" panose="020B0604020202020204" pitchFamily="34" charset="0"/>
              </a:rPr>
              <a:t>The American brand Ford </a:t>
            </a:r>
            <a:r>
              <a:rPr lang="en-US" sz="1400" dirty="0">
                <a:solidFill>
                  <a:schemeClr val="bg1"/>
                </a:solidFill>
                <a:latin typeface="Arial" panose="020B0604020202020204" pitchFamily="34" charset="0"/>
                <a:cs typeface="Arial" panose="020B0604020202020204" pitchFamily="34" charset="0"/>
              </a:rPr>
              <a:t>in 2021 </a:t>
            </a:r>
            <a:r>
              <a:rPr lang="en-US" sz="1400" u="sng" dirty="0">
                <a:solidFill>
                  <a:schemeClr val="bg1"/>
                </a:solidFill>
                <a:latin typeface="Arial" panose="020B0604020202020204" pitchFamily="34" charset="0"/>
                <a:cs typeface="Arial" panose="020B0604020202020204" pitchFamily="34" charset="0"/>
              </a:rPr>
              <a:t>produced</a:t>
            </a:r>
            <a:r>
              <a:rPr lang="en-US" sz="1400" dirty="0">
                <a:solidFill>
                  <a:schemeClr val="bg1"/>
                </a:solidFill>
                <a:latin typeface="Arial" panose="020B0604020202020204" pitchFamily="34" charset="0"/>
                <a:cs typeface="Arial" panose="020B0604020202020204" pitchFamily="34" charset="0"/>
              </a:rPr>
              <a:t> 20.5 </a:t>
            </a:r>
            <a:r>
              <a:rPr lang="en-US" sz="1400" dirty="0" err="1">
                <a:solidFill>
                  <a:schemeClr val="bg1"/>
                </a:solidFill>
                <a:latin typeface="Arial" panose="020B0604020202020204" pitchFamily="34" charset="0"/>
                <a:cs typeface="Arial" panose="020B0604020202020204" pitchFamily="34" charset="0"/>
              </a:rPr>
              <a:t>ths</a:t>
            </a:r>
            <a:r>
              <a:rPr lang="en-US" sz="1400" dirty="0">
                <a:solidFill>
                  <a:schemeClr val="bg1"/>
                </a:solidFill>
                <a:latin typeface="Arial" panose="020B0604020202020204" pitchFamily="34" charset="0"/>
                <a:cs typeface="Arial" panose="020B0604020202020204" pitchFamily="34" charset="0"/>
              </a:rPr>
              <a:t>. cars, showing an increase of 46%. </a:t>
            </a:r>
            <a:endParaRPr lang="ru-RU" sz="1400" dirty="0">
              <a:solidFill>
                <a:schemeClr val="bg1"/>
              </a:solidFill>
              <a:latin typeface="Arial" panose="020B0604020202020204" pitchFamily="34" charset="0"/>
              <a:cs typeface="Arial" panose="020B0604020202020204" pitchFamily="34" charset="0"/>
            </a:endParaRPr>
          </a:p>
          <a:p>
            <a:pPr>
              <a:spcBef>
                <a:spcPts val="1200"/>
              </a:spcBef>
            </a:pPr>
            <a:r>
              <a:rPr lang="en-US" sz="1400" b="1" dirty="0">
                <a:solidFill>
                  <a:schemeClr val="bg1"/>
                </a:solidFill>
                <a:latin typeface="Arial" panose="020B0604020202020204" pitchFamily="34" charset="0"/>
                <a:cs typeface="Arial" panose="020B0604020202020204" pitchFamily="34" charset="0"/>
              </a:rPr>
              <a:t>The third position in terms of volume was taken by the domestic UAZ </a:t>
            </a:r>
            <a:r>
              <a:rPr lang="en-US" sz="1400" dirty="0">
                <a:solidFill>
                  <a:schemeClr val="bg1"/>
                </a:solidFill>
                <a:latin typeface="Arial" panose="020B0604020202020204" pitchFamily="34" charset="0"/>
                <a:cs typeface="Arial" panose="020B0604020202020204" pitchFamily="34" charset="0"/>
              </a:rPr>
              <a:t>with 17.3 </a:t>
            </a:r>
            <a:r>
              <a:rPr lang="en-US" sz="1400" dirty="0" err="1">
                <a:solidFill>
                  <a:schemeClr val="bg1"/>
                </a:solidFill>
                <a:latin typeface="Arial" panose="020B0604020202020204" pitchFamily="34" charset="0"/>
                <a:cs typeface="Arial" panose="020B0604020202020204" pitchFamily="34" charset="0"/>
              </a:rPr>
              <a:t>ths</a:t>
            </a:r>
            <a:r>
              <a:rPr lang="en-US" sz="1400" dirty="0">
                <a:solidFill>
                  <a:schemeClr val="bg1"/>
                </a:solidFill>
                <a:latin typeface="Arial" panose="020B0604020202020204" pitchFamily="34" charset="0"/>
                <a:cs typeface="Arial" panose="020B0604020202020204" pitchFamily="34" charset="0"/>
              </a:rPr>
              <a:t>. cars produced and an increase of 19%. The top 5 LCVs in the Russian market also included Lada, which produced 15.3 </a:t>
            </a:r>
            <a:r>
              <a:rPr lang="en-US" sz="1400" dirty="0" err="1">
                <a:solidFill>
                  <a:schemeClr val="bg1"/>
                </a:solidFill>
                <a:latin typeface="Arial" panose="020B0604020202020204" pitchFamily="34" charset="0"/>
                <a:cs typeface="Arial" panose="020B0604020202020204" pitchFamily="34" charset="0"/>
              </a:rPr>
              <a:t>ths</a:t>
            </a:r>
            <a:r>
              <a:rPr lang="en-US" sz="1400" dirty="0">
                <a:solidFill>
                  <a:schemeClr val="bg1"/>
                </a:solidFill>
                <a:latin typeface="Arial" panose="020B0604020202020204" pitchFamily="34" charset="0"/>
                <a:cs typeface="Arial" panose="020B0604020202020204" pitchFamily="34" charset="0"/>
              </a:rPr>
              <a:t>. cars (21% growth), and the French brand Peugeot, which showed a significant growth in the market of 93%, but the number of cars was almost 2.5 times less than that of Lada - 6.6 </a:t>
            </a:r>
            <a:r>
              <a:rPr lang="en-US" sz="1400" dirty="0" err="1">
                <a:solidFill>
                  <a:schemeClr val="bg1"/>
                </a:solidFill>
                <a:latin typeface="Arial" panose="020B0604020202020204" pitchFamily="34" charset="0"/>
                <a:cs typeface="Arial" panose="020B0604020202020204" pitchFamily="34" charset="0"/>
              </a:rPr>
              <a:t>ths</a:t>
            </a:r>
            <a:r>
              <a:rPr lang="en-US" sz="1400" dirty="0">
                <a:solidFill>
                  <a:schemeClr val="bg1"/>
                </a:solidFill>
                <a:latin typeface="Arial" panose="020B0604020202020204" pitchFamily="34" charset="0"/>
                <a:cs typeface="Arial" panose="020B0604020202020204" pitchFamily="34" charset="0"/>
              </a:rPr>
              <a:t>.</a:t>
            </a:r>
            <a:endParaRPr lang="ru-RU" sz="1400" dirty="0">
              <a:solidFill>
                <a:schemeClr val="bg1"/>
              </a:solidFill>
              <a:latin typeface="Arial" panose="020B0604020202020204" pitchFamily="34" charset="0"/>
              <a:cs typeface="Arial" panose="020B0604020202020204" pitchFamily="34"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rcRect/>
          <a:stretch/>
        </p:blipFill>
        <p:spPr>
          <a:xfrm>
            <a:off x="5696115" y="3069000"/>
            <a:ext cx="5756583" cy="3330000"/>
          </a:xfrm>
          <a:prstGeom prst="rect">
            <a:avLst/>
          </a:prstGeom>
        </p:spPr>
      </p:pic>
      <p:sp>
        <p:nvSpPr>
          <p:cNvPr id="14" name="Прямоугольник 13"/>
          <p:cNvSpPr/>
          <p:nvPr/>
        </p:nvSpPr>
        <p:spPr>
          <a:xfrm>
            <a:off x="5781000" y="6399000"/>
            <a:ext cx="849913" cy="200055"/>
          </a:xfrm>
          <a:prstGeom prst="rect">
            <a:avLst/>
          </a:prstGeom>
        </p:spPr>
        <p:txBody>
          <a:bodyPr wrap="none">
            <a:spAutoFit/>
          </a:bodyPr>
          <a:lstStyle/>
          <a:p>
            <a:r>
              <a:rPr lang="en-US" sz="700" dirty="0">
                <a:solidFill>
                  <a:schemeClr val="tx1">
                    <a:lumMod val="65000"/>
                    <a:lumOff val="35000"/>
                  </a:schemeClr>
                </a:solidFill>
                <a:latin typeface="Arial" panose="020B0604020202020204" pitchFamily="34" charset="0"/>
                <a:cs typeface="Arial" panose="020B0604020202020204" pitchFamily="34" charset="0"/>
              </a:rPr>
              <a:t>Source: </a:t>
            </a:r>
            <a:r>
              <a:rPr lang="en-US" sz="700" dirty="0" err="1">
                <a:solidFill>
                  <a:schemeClr val="tx1">
                    <a:lumMod val="65000"/>
                    <a:lumOff val="35000"/>
                  </a:schemeClr>
                </a:solidFill>
                <a:latin typeface="Arial" panose="020B0604020202020204" pitchFamily="34" charset="0"/>
                <a:cs typeface="Arial" panose="020B0604020202020204" pitchFamily="34" charset="0"/>
              </a:rPr>
              <a:t>Autostat</a:t>
            </a:r>
            <a:endParaRPr lang="ru-RU" sz="7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15" name="Прямая соединительная линия 14"/>
          <p:cNvCxnSpPr>
            <a:cxnSpLocks/>
          </p:cNvCxnSpPr>
          <p:nvPr/>
        </p:nvCxnSpPr>
        <p:spPr>
          <a:xfrm>
            <a:off x="696000" y="1169436"/>
            <a:ext cx="0" cy="8195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a:cxnSpLocks/>
          </p:cNvCxnSpPr>
          <p:nvPr/>
        </p:nvCxnSpPr>
        <p:spPr>
          <a:xfrm>
            <a:off x="696000" y="2754000"/>
            <a:ext cx="0" cy="405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Прямоугольник 11">
            <a:extLst>
              <a:ext uri="{FF2B5EF4-FFF2-40B4-BE49-F238E27FC236}">
                <a16:creationId xmlns:a16="http://schemas.microsoft.com/office/drawing/2014/main" id="{50B059D8-ED8B-BA86-76A2-101A9505C2FD}"/>
              </a:ext>
            </a:extLst>
          </p:cNvPr>
          <p:cNvSpPr/>
          <p:nvPr/>
        </p:nvSpPr>
        <p:spPr>
          <a:xfrm>
            <a:off x="9895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contact@delprof.ru</a:t>
            </a:r>
            <a:endParaRPr lang="ru-RU" sz="1200" dirty="0">
              <a:solidFill>
                <a:srgbClr val="1D284E"/>
              </a:solidFill>
              <a:latin typeface="Arial" panose="020B0604020202020204" pitchFamily="34" charset="0"/>
              <a:cs typeface="Arial" panose="020B0604020202020204" pitchFamily="34" charset="0"/>
            </a:endParaRPr>
          </a:p>
        </p:txBody>
      </p:sp>
      <p:sp>
        <p:nvSpPr>
          <p:cNvPr id="13" name="Прямоугольник 12">
            <a:extLst>
              <a:ext uri="{FF2B5EF4-FFF2-40B4-BE49-F238E27FC236}">
                <a16:creationId xmlns:a16="http://schemas.microsoft.com/office/drawing/2014/main" id="{A554BB1E-FF63-9D03-5BD9-D997229C8440}"/>
              </a:ext>
            </a:extLst>
          </p:cNvPr>
          <p:cNvSpPr/>
          <p:nvPr/>
        </p:nvSpPr>
        <p:spPr>
          <a:xfrm>
            <a:off x="8320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+7 (495) 740-16-01</a:t>
            </a:r>
            <a:endParaRPr lang="ru-RU" sz="1200" dirty="0">
              <a:solidFill>
                <a:srgbClr val="1D284E"/>
              </a:solidFill>
              <a:latin typeface="Arial" panose="020B0604020202020204" pitchFamily="34" charset="0"/>
              <a:cs typeface="Arial" panose="020B0604020202020204" pitchFamily="34" charset="0"/>
            </a:endParaRPr>
          </a:p>
        </p:txBody>
      </p:sp>
      <p:cxnSp>
        <p:nvCxnSpPr>
          <p:cNvPr id="16" name="Прямая соединительная линия 15">
            <a:extLst>
              <a:ext uri="{FF2B5EF4-FFF2-40B4-BE49-F238E27FC236}">
                <a16:creationId xmlns:a16="http://schemas.microsoft.com/office/drawing/2014/main" id="{BC58E923-02B4-E627-8359-31C11F05B09C}"/>
              </a:ext>
            </a:extLst>
          </p:cNvPr>
          <p:cNvCxnSpPr/>
          <p:nvPr/>
        </p:nvCxnSpPr>
        <p:spPr>
          <a:xfrm>
            <a:off x="10120775" y="6498367"/>
            <a:ext cx="0" cy="153889"/>
          </a:xfrm>
          <a:prstGeom prst="line">
            <a:avLst/>
          </a:prstGeom>
          <a:ln w="19050">
            <a:solidFill>
              <a:srgbClr val="1D28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80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4342" y="0"/>
            <a:ext cx="6067658" cy="3113999"/>
          </a:xfrm>
          <a:prstGeom prst="rect">
            <a:avLst/>
          </a:prstGeom>
        </p:spPr>
      </p:pic>
      <p:sp>
        <p:nvSpPr>
          <p:cNvPr id="5" name="Прямоугольник 4"/>
          <p:cNvSpPr/>
          <p:nvPr/>
        </p:nvSpPr>
        <p:spPr>
          <a:xfrm>
            <a:off x="573284" y="753858"/>
            <a:ext cx="2169184" cy="338554"/>
          </a:xfrm>
          <a:prstGeom prst="rect">
            <a:avLst/>
          </a:prstGeom>
        </p:spPr>
        <p:txBody>
          <a:bodyPr wrap="none">
            <a:spAutoFit/>
          </a:bodyPr>
          <a:lstStyle/>
          <a:p>
            <a:pPr fontAlgn="base"/>
            <a:r>
              <a:rPr lang="en-US" sz="1600" b="1" dirty="0">
                <a:solidFill>
                  <a:srgbClr val="2C4294"/>
                </a:solidFill>
                <a:latin typeface="Arial" panose="020B0604020202020204" pitchFamily="34" charset="0"/>
                <a:cs typeface="Arial" panose="020B0604020202020204" pitchFamily="34" charset="0"/>
              </a:rPr>
              <a:t>Motorcycle segment</a:t>
            </a:r>
            <a:endParaRPr lang="ru-RU" sz="1600" b="1" dirty="0">
              <a:solidFill>
                <a:srgbClr val="2C4294"/>
              </a:solidFill>
              <a:latin typeface="Arial" panose="020B0604020202020204" pitchFamily="34" charset="0"/>
              <a:cs typeface="Arial" panose="020B0604020202020204" pitchFamily="34" charset="0"/>
            </a:endParaRPr>
          </a:p>
        </p:txBody>
      </p:sp>
      <p:sp>
        <p:nvSpPr>
          <p:cNvPr id="7" name="Прямоугольник 6"/>
          <p:cNvSpPr/>
          <p:nvPr/>
        </p:nvSpPr>
        <p:spPr>
          <a:xfrm>
            <a:off x="585660" y="1243337"/>
            <a:ext cx="6171536" cy="1015663"/>
          </a:xfrm>
          <a:prstGeom prst="rect">
            <a:avLst/>
          </a:prstGeom>
        </p:spPr>
        <p:txBody>
          <a:bodyPr wrap="square">
            <a:spAutoFit/>
          </a:bodyPr>
          <a:lstStyle/>
          <a:p>
            <a:r>
              <a:rPr lang="en-US" sz="1200" b="1" u="sng" dirty="0">
                <a:solidFill>
                  <a:srgbClr val="1D284E"/>
                </a:solidFill>
                <a:latin typeface="Arial" panose="020B0604020202020204" pitchFamily="34" charset="0"/>
                <a:cs typeface="Arial" panose="020B0604020202020204" pitchFamily="34" charset="0"/>
              </a:rPr>
              <a:t>The volume of the domestic market </a:t>
            </a:r>
            <a:r>
              <a:rPr lang="en-US" sz="1200" b="1" dirty="0">
                <a:solidFill>
                  <a:srgbClr val="1D284E"/>
                </a:solidFill>
                <a:latin typeface="Arial" panose="020B0604020202020204" pitchFamily="34" charset="0"/>
                <a:cs typeface="Arial" panose="020B0604020202020204" pitchFamily="34" charset="0"/>
              </a:rPr>
              <a:t>of new motorcycles in 2021 increased by </a:t>
            </a:r>
            <a:r>
              <a:rPr lang="en-US" sz="1200" b="1" dirty="0">
                <a:solidFill>
                  <a:srgbClr val="15A781"/>
                </a:solidFill>
                <a:latin typeface="Arial" panose="020B0604020202020204" pitchFamily="34" charset="0"/>
                <a:cs typeface="Arial" panose="020B0604020202020204" pitchFamily="34" charset="0"/>
              </a:rPr>
              <a:t>12.6%</a:t>
            </a:r>
            <a:r>
              <a:rPr lang="en-US" sz="1200" b="1" dirty="0">
                <a:solidFill>
                  <a:srgbClr val="1D284E"/>
                </a:solidFill>
                <a:latin typeface="Arial" panose="020B0604020202020204" pitchFamily="34" charset="0"/>
                <a:cs typeface="Arial" panose="020B0604020202020204" pitchFamily="34" charset="0"/>
              </a:rPr>
              <a:t> (to 18.4 </a:t>
            </a:r>
            <a:r>
              <a:rPr lang="en-US" sz="1200" b="1" dirty="0" err="1">
                <a:solidFill>
                  <a:srgbClr val="1D284E"/>
                </a:solidFill>
                <a:latin typeface="Arial" panose="020B0604020202020204" pitchFamily="34" charset="0"/>
                <a:cs typeface="Arial" panose="020B0604020202020204" pitchFamily="34" charset="0"/>
              </a:rPr>
              <a:t>ths</a:t>
            </a:r>
            <a:r>
              <a:rPr lang="en-US" sz="1200" b="1" dirty="0">
                <a:solidFill>
                  <a:srgbClr val="1D284E"/>
                </a:solidFill>
                <a:latin typeface="Arial" panose="020B0604020202020204" pitchFamily="34" charset="0"/>
                <a:cs typeface="Arial" panose="020B0604020202020204" pitchFamily="34" charset="0"/>
              </a:rPr>
              <a:t>.). Five leading brands occupied half of the motorcycle market (51.4%): </a:t>
            </a:r>
            <a:r>
              <a:rPr lang="en-US" sz="1200" b="1" u="sng" dirty="0">
                <a:solidFill>
                  <a:srgbClr val="1D284E"/>
                </a:solidFill>
                <a:latin typeface="Arial" panose="020B0604020202020204" pitchFamily="34" charset="0"/>
                <a:cs typeface="Arial" panose="020B0604020202020204" pitchFamily="34" charset="0"/>
              </a:rPr>
              <a:t>BMW</a:t>
            </a:r>
            <a:r>
              <a:rPr lang="en-US" sz="1200" b="1" dirty="0">
                <a:solidFill>
                  <a:srgbClr val="1D284E"/>
                </a:solidFill>
                <a:latin typeface="Arial" panose="020B0604020202020204" pitchFamily="34" charset="0"/>
                <a:cs typeface="Arial" panose="020B0604020202020204" pitchFamily="34" charset="0"/>
              </a:rPr>
              <a:t> (2831 motorcycles), Indian </a:t>
            </a:r>
            <a:r>
              <a:rPr lang="en-US" sz="1200" b="1" u="sng" dirty="0">
                <a:solidFill>
                  <a:srgbClr val="1D284E"/>
                </a:solidFill>
                <a:latin typeface="Arial" panose="020B0604020202020204" pitchFamily="34" charset="0"/>
                <a:cs typeface="Arial" panose="020B0604020202020204" pitchFamily="34" charset="0"/>
              </a:rPr>
              <a:t>Bajaj</a:t>
            </a:r>
            <a:r>
              <a:rPr lang="en-US" sz="1200" b="1" dirty="0">
                <a:solidFill>
                  <a:srgbClr val="1D284E"/>
                </a:solidFill>
                <a:latin typeface="Arial" panose="020B0604020202020204" pitchFamily="34" charset="0"/>
                <a:cs typeface="Arial" panose="020B0604020202020204" pitchFamily="34" charset="0"/>
              </a:rPr>
              <a:t> (2444), </a:t>
            </a:r>
            <a:r>
              <a:rPr lang="en-US" sz="1200" b="1" u="sng" dirty="0" err="1">
                <a:solidFill>
                  <a:srgbClr val="1D284E"/>
                </a:solidFill>
                <a:latin typeface="Arial" panose="020B0604020202020204" pitchFamily="34" charset="0"/>
                <a:cs typeface="Arial" panose="020B0604020202020204" pitchFamily="34" charset="0"/>
              </a:rPr>
              <a:t>Motoland</a:t>
            </a:r>
            <a:r>
              <a:rPr lang="en-US" sz="1200" b="1" dirty="0">
                <a:solidFill>
                  <a:srgbClr val="1D284E"/>
                </a:solidFill>
                <a:latin typeface="Arial" panose="020B0604020202020204" pitchFamily="34" charset="0"/>
                <a:cs typeface="Arial" panose="020B0604020202020204" pitchFamily="34" charset="0"/>
              </a:rPr>
              <a:t> (1856), </a:t>
            </a:r>
            <a:r>
              <a:rPr lang="en-US" sz="1200" b="1" u="sng" dirty="0">
                <a:solidFill>
                  <a:srgbClr val="1D284E"/>
                </a:solidFill>
                <a:latin typeface="Arial" panose="020B0604020202020204" pitchFamily="34" charset="0"/>
                <a:cs typeface="Arial" panose="020B0604020202020204" pitchFamily="34" charset="0"/>
              </a:rPr>
              <a:t>Harley-Davidson</a:t>
            </a:r>
            <a:r>
              <a:rPr lang="en-US" sz="1200" b="1" dirty="0">
                <a:solidFill>
                  <a:srgbClr val="1D284E"/>
                </a:solidFill>
                <a:latin typeface="Arial" panose="020B0604020202020204" pitchFamily="34" charset="0"/>
                <a:cs typeface="Arial" panose="020B0604020202020204" pitchFamily="34" charset="0"/>
              </a:rPr>
              <a:t> (1239), </a:t>
            </a:r>
            <a:r>
              <a:rPr lang="en-US" sz="1200" b="1" u="sng" dirty="0">
                <a:solidFill>
                  <a:srgbClr val="1D284E"/>
                </a:solidFill>
                <a:latin typeface="Arial" panose="020B0604020202020204" pitchFamily="34" charset="0"/>
                <a:cs typeface="Arial" panose="020B0604020202020204" pitchFamily="34" charset="0"/>
              </a:rPr>
              <a:t>Racer</a:t>
            </a:r>
            <a:r>
              <a:rPr lang="en-US" sz="1200" b="1" dirty="0">
                <a:solidFill>
                  <a:srgbClr val="1D284E"/>
                </a:solidFill>
                <a:latin typeface="Arial" panose="020B0604020202020204" pitchFamily="34" charset="0"/>
                <a:cs typeface="Arial" panose="020B0604020202020204" pitchFamily="34" charset="0"/>
              </a:rPr>
              <a:t> (1095). All brands, except Racer, showed an increase in volume. Racer lost 53.5%. </a:t>
            </a:r>
            <a:endParaRPr lang="ru-RU" sz="1200" b="1" dirty="0">
              <a:solidFill>
                <a:srgbClr val="1D284E"/>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010" y="2709001"/>
            <a:ext cx="6200186" cy="3464999"/>
          </a:xfrm>
          <a:prstGeom prst="rect">
            <a:avLst/>
          </a:prstGeom>
        </p:spPr>
      </p:pic>
      <p:sp>
        <p:nvSpPr>
          <p:cNvPr id="4" name="Прямоугольник 3"/>
          <p:cNvSpPr/>
          <p:nvPr/>
        </p:nvSpPr>
        <p:spPr>
          <a:xfrm>
            <a:off x="7041000" y="3477801"/>
            <a:ext cx="4704882" cy="2677656"/>
          </a:xfrm>
          <a:prstGeom prst="rect">
            <a:avLst/>
          </a:prstGeom>
        </p:spPr>
        <p:txBody>
          <a:bodyPr wrap="square">
            <a:spAutoFit/>
          </a:bodyPr>
          <a:lstStyle/>
          <a:p>
            <a:pPr fontAlgn="base"/>
            <a:r>
              <a:rPr lang="en-US" sz="1200" b="1" dirty="0">
                <a:solidFill>
                  <a:srgbClr val="1D284E"/>
                </a:solidFill>
                <a:latin typeface="Arial" panose="020B0604020202020204" pitchFamily="34" charset="0"/>
                <a:cs typeface="Arial" panose="020B0604020202020204" pitchFamily="34" charset="0"/>
              </a:rPr>
              <a:t>Motorcycles are in the greatest demand in Moscow, the Moscow region and St. Petersburg. </a:t>
            </a:r>
            <a:r>
              <a:rPr lang="en-US" sz="1200" dirty="0">
                <a:latin typeface="Arial" panose="020B0604020202020204" pitchFamily="34" charset="0"/>
                <a:cs typeface="Arial" panose="020B0604020202020204" pitchFamily="34" charset="0"/>
              </a:rPr>
              <a:t>They account for 20.9%, 11.3% and 7.5% of the market, respectively. Among the non-capital regions, Krasnodar Territory (875 units) and Sverdlovsk Region (867 units) are the leaders in sales. Moreover, it was the Krasnodar Territory that showed the greatest growth in 2021 — by 34.8%.</a:t>
            </a:r>
          </a:p>
          <a:p>
            <a:pPr fontAlgn="base"/>
            <a:endParaRPr lang="en-US" sz="1200" dirty="0">
              <a:latin typeface="Arial" panose="020B0604020202020204" pitchFamily="34" charset="0"/>
              <a:cs typeface="Arial" panose="020B0604020202020204" pitchFamily="34" charset="0"/>
            </a:endParaRPr>
          </a:p>
          <a:p>
            <a:pPr fontAlgn="base"/>
            <a:r>
              <a:rPr lang="en-US" sz="1200" dirty="0">
                <a:latin typeface="Arial" panose="020B0604020202020204" pitchFamily="34" charset="0"/>
                <a:cs typeface="Arial" panose="020B0604020202020204" pitchFamily="34" charset="0"/>
              </a:rPr>
              <a:t>Usually, buying a motorcycle is a seasonal phenomenon, which affects the demand for motorcycles in different quarters. So, in 2021, only in the second quarter there was a positive trend (58.6%). But according to experts, another factor also influenced the sale in 2021 — low starting figures, since in the spring of 2020 motorcycle dealerships were temporarily closed due to the coronavirus.</a:t>
            </a: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1000" y="684000"/>
            <a:ext cx="1987532" cy="349161"/>
          </a:xfrm>
          <a:prstGeom prst="rect">
            <a:avLst/>
          </a:prstGeom>
        </p:spPr>
      </p:pic>
      <p:sp>
        <p:nvSpPr>
          <p:cNvPr id="9" name="Прямоугольник 8">
            <a:extLst>
              <a:ext uri="{FF2B5EF4-FFF2-40B4-BE49-F238E27FC236}">
                <a16:creationId xmlns:a16="http://schemas.microsoft.com/office/drawing/2014/main" id="{8DDFF84D-071D-ADE2-52F9-41D9CC20B02E}"/>
              </a:ext>
            </a:extLst>
          </p:cNvPr>
          <p:cNvSpPr/>
          <p:nvPr/>
        </p:nvSpPr>
        <p:spPr>
          <a:xfrm>
            <a:off x="585660" y="2493557"/>
            <a:ext cx="2377574" cy="215444"/>
          </a:xfrm>
          <a:prstGeom prst="rect">
            <a:avLst/>
          </a:prstGeom>
        </p:spPr>
        <p:txBody>
          <a:bodyPr wrap="none">
            <a:spAutoFit/>
          </a:bodyPr>
          <a:lstStyle/>
          <a:p>
            <a:r>
              <a:rPr lang="en-US" sz="800" dirty="0">
                <a:solidFill>
                  <a:schemeClr val="tx1">
                    <a:lumMod val="65000"/>
                    <a:lumOff val="35000"/>
                  </a:schemeClr>
                </a:solidFill>
                <a:latin typeface="Arial" panose="020B0604020202020204" pitchFamily="34" charset="0"/>
                <a:cs typeface="Arial" panose="020B0604020202020204" pitchFamily="34" charset="0"/>
              </a:rPr>
              <a:t>Fig. 12. TOP 5 brands of motor vehicles in 2021</a:t>
            </a:r>
            <a:endParaRPr lang="ru-RU" sz="1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Прямоугольник 9">
            <a:extLst>
              <a:ext uri="{FF2B5EF4-FFF2-40B4-BE49-F238E27FC236}">
                <a16:creationId xmlns:a16="http://schemas.microsoft.com/office/drawing/2014/main" id="{8AC80116-41CF-2A9D-C5F9-553D7CC39114}"/>
              </a:ext>
            </a:extLst>
          </p:cNvPr>
          <p:cNvSpPr/>
          <p:nvPr/>
        </p:nvSpPr>
        <p:spPr>
          <a:xfrm>
            <a:off x="585660" y="6189389"/>
            <a:ext cx="697627" cy="200055"/>
          </a:xfrm>
          <a:prstGeom prst="rect">
            <a:avLst/>
          </a:prstGeom>
        </p:spPr>
        <p:txBody>
          <a:bodyPr wrap="none">
            <a:spAutoFit/>
          </a:bodyPr>
          <a:lstStyle/>
          <a:p>
            <a:r>
              <a:rPr lang="en-US" sz="700" dirty="0">
                <a:solidFill>
                  <a:schemeClr val="tx1">
                    <a:lumMod val="65000"/>
                    <a:lumOff val="35000"/>
                  </a:schemeClr>
                </a:solidFill>
                <a:latin typeface="Arial" panose="020B0604020202020204" pitchFamily="34" charset="0"/>
                <a:cs typeface="Arial" panose="020B0604020202020204" pitchFamily="34" charset="0"/>
              </a:rPr>
              <a:t>Source: AEB</a:t>
            </a:r>
            <a:endParaRPr lang="ru-RU" sz="7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Прямоугольник 10">
            <a:extLst>
              <a:ext uri="{FF2B5EF4-FFF2-40B4-BE49-F238E27FC236}">
                <a16:creationId xmlns:a16="http://schemas.microsoft.com/office/drawing/2014/main" id="{FDE759DE-267C-42D5-F265-D96C2DDA653D}"/>
              </a:ext>
            </a:extLst>
          </p:cNvPr>
          <p:cNvSpPr/>
          <p:nvPr/>
        </p:nvSpPr>
        <p:spPr>
          <a:xfrm>
            <a:off x="9895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contact@delprof.ru</a:t>
            </a:r>
            <a:endParaRPr lang="ru-RU" sz="1200" dirty="0">
              <a:solidFill>
                <a:srgbClr val="1D284E"/>
              </a:solidFill>
              <a:latin typeface="Arial" panose="020B0604020202020204" pitchFamily="34" charset="0"/>
              <a:cs typeface="Arial" panose="020B0604020202020204" pitchFamily="34" charset="0"/>
            </a:endParaRPr>
          </a:p>
        </p:txBody>
      </p:sp>
      <p:sp>
        <p:nvSpPr>
          <p:cNvPr id="12" name="Прямоугольник 11">
            <a:extLst>
              <a:ext uri="{FF2B5EF4-FFF2-40B4-BE49-F238E27FC236}">
                <a16:creationId xmlns:a16="http://schemas.microsoft.com/office/drawing/2014/main" id="{3DF66CEC-7C57-BCC9-F0C3-C8B816A46215}"/>
              </a:ext>
            </a:extLst>
          </p:cNvPr>
          <p:cNvSpPr/>
          <p:nvPr/>
        </p:nvSpPr>
        <p:spPr>
          <a:xfrm>
            <a:off x="8320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+7 (495) 740-16-01</a:t>
            </a:r>
            <a:endParaRPr lang="ru-RU" sz="1200" dirty="0">
              <a:solidFill>
                <a:srgbClr val="1D284E"/>
              </a:solidFill>
              <a:latin typeface="Arial" panose="020B0604020202020204" pitchFamily="34" charset="0"/>
              <a:cs typeface="Arial" panose="020B0604020202020204" pitchFamily="34" charset="0"/>
            </a:endParaRPr>
          </a:p>
        </p:txBody>
      </p:sp>
      <p:cxnSp>
        <p:nvCxnSpPr>
          <p:cNvPr id="13" name="Прямая соединительная линия 12">
            <a:extLst>
              <a:ext uri="{FF2B5EF4-FFF2-40B4-BE49-F238E27FC236}">
                <a16:creationId xmlns:a16="http://schemas.microsoft.com/office/drawing/2014/main" id="{9EA9E01A-9BA6-DD2C-086D-966E480DC35C}"/>
              </a:ext>
            </a:extLst>
          </p:cNvPr>
          <p:cNvCxnSpPr/>
          <p:nvPr/>
        </p:nvCxnSpPr>
        <p:spPr>
          <a:xfrm>
            <a:off x="10120775" y="6498367"/>
            <a:ext cx="0" cy="153889"/>
          </a:xfrm>
          <a:prstGeom prst="line">
            <a:avLst/>
          </a:prstGeom>
          <a:ln w="19050">
            <a:solidFill>
              <a:srgbClr val="1D28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9136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1968" y="-960"/>
            <a:ext cx="7430032" cy="3813187"/>
          </a:xfrm>
          <a:prstGeom prst="rect">
            <a:avLst/>
          </a:prstGeo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1000" y="684000"/>
            <a:ext cx="1987532" cy="349161"/>
          </a:xfrm>
          <a:prstGeom prst="rect">
            <a:avLst/>
          </a:prstGeom>
        </p:spPr>
      </p:pic>
      <p:sp>
        <p:nvSpPr>
          <p:cNvPr id="2" name="Прямоугольник 1"/>
          <p:cNvSpPr/>
          <p:nvPr/>
        </p:nvSpPr>
        <p:spPr>
          <a:xfrm>
            <a:off x="568503" y="954000"/>
            <a:ext cx="2193229" cy="338554"/>
          </a:xfrm>
          <a:prstGeom prst="rect">
            <a:avLst/>
          </a:prstGeom>
        </p:spPr>
        <p:txBody>
          <a:bodyPr wrap="none">
            <a:spAutoFit/>
          </a:bodyPr>
          <a:lstStyle/>
          <a:p>
            <a:pPr fontAlgn="base"/>
            <a:r>
              <a:rPr lang="en-US" sz="1600" b="1" dirty="0">
                <a:solidFill>
                  <a:srgbClr val="2C4294"/>
                </a:solidFill>
                <a:latin typeface="Arial" panose="020B0604020202020204" pitchFamily="34" charset="0"/>
                <a:cs typeface="Arial" panose="020B0604020202020204" pitchFamily="34" charset="0"/>
              </a:rPr>
              <a:t>Electric car segment</a:t>
            </a:r>
            <a:endParaRPr lang="ru-RU" sz="1600" b="1" dirty="0">
              <a:solidFill>
                <a:srgbClr val="2C4294"/>
              </a:solidFill>
              <a:latin typeface="Arial" panose="020B0604020202020204" pitchFamily="34" charset="0"/>
              <a:cs typeface="Arial" panose="020B0604020202020204" pitchFamily="34" charset="0"/>
            </a:endParaRPr>
          </a:p>
        </p:txBody>
      </p:sp>
      <p:sp>
        <p:nvSpPr>
          <p:cNvPr id="4" name="Прямоугольник 3"/>
          <p:cNvSpPr/>
          <p:nvPr/>
        </p:nvSpPr>
        <p:spPr>
          <a:xfrm>
            <a:off x="568503" y="1349893"/>
            <a:ext cx="5842497" cy="1384995"/>
          </a:xfrm>
          <a:prstGeom prst="rect">
            <a:avLst/>
          </a:prstGeom>
        </p:spPr>
        <p:txBody>
          <a:bodyPr wrap="square">
            <a:spAutoFit/>
          </a:bodyPr>
          <a:lstStyle/>
          <a:p>
            <a:r>
              <a:rPr lang="en-US" sz="1200" b="1" dirty="0">
                <a:solidFill>
                  <a:srgbClr val="1D284E"/>
                </a:solidFill>
                <a:latin typeface="Arial" panose="020B0604020202020204" pitchFamily="34" charset="0"/>
                <a:cs typeface="Arial" panose="020B0604020202020204" pitchFamily="34" charset="0"/>
              </a:rPr>
              <a:t>Over the past year, development has also occurred in the segment of electric cars. According to </a:t>
            </a:r>
            <a:r>
              <a:rPr lang="en-US" sz="1200" b="1" dirty="0" err="1">
                <a:solidFill>
                  <a:srgbClr val="1D284E"/>
                </a:solidFill>
                <a:latin typeface="Arial" panose="020B0604020202020204" pitchFamily="34" charset="0"/>
                <a:cs typeface="Arial" panose="020B0604020202020204" pitchFamily="34" charset="0"/>
              </a:rPr>
              <a:t>Autostat</a:t>
            </a:r>
            <a:r>
              <a:rPr lang="en-US" sz="1200" b="1" dirty="0">
                <a:solidFill>
                  <a:srgbClr val="1D284E"/>
                </a:solidFill>
                <a:latin typeface="Arial" panose="020B0604020202020204" pitchFamily="34" charset="0"/>
                <a:cs typeface="Arial" panose="020B0604020202020204" pitchFamily="34" charset="0"/>
              </a:rPr>
              <a:t>, 2,254 new electric vehicles were sold in Russia in 2021. Sales have been gradually growing since 2017, and last year there was a leap. Sales have tripled compared to 2020. We can talk about a new record for the Russian market, because before that the number of chargeable cars sold has never exceeded thousands. At the same time, according to AEB statistics, 1001 electric cars were purchased from official dealers.</a:t>
            </a:r>
            <a:endParaRPr lang="ru-RU" sz="1050" b="1" dirty="0">
              <a:solidFill>
                <a:srgbClr val="1D284E"/>
              </a:solidFill>
              <a:latin typeface="Arial" panose="020B0604020202020204" pitchFamily="34" charset="0"/>
              <a:cs typeface="Arial" panose="020B0604020202020204" pitchFamily="34" charset="0"/>
            </a:endParaRPr>
          </a:p>
        </p:txBody>
      </p:sp>
      <p:sp>
        <p:nvSpPr>
          <p:cNvPr id="7" name="Прямоугольник 6"/>
          <p:cNvSpPr/>
          <p:nvPr/>
        </p:nvSpPr>
        <p:spPr>
          <a:xfrm>
            <a:off x="568503" y="3140357"/>
            <a:ext cx="2906097" cy="215444"/>
          </a:xfrm>
          <a:prstGeom prst="rect">
            <a:avLst/>
          </a:prstGeom>
        </p:spPr>
        <p:txBody>
          <a:bodyPr wrap="square">
            <a:spAutoFit/>
          </a:bodyPr>
          <a:lstStyle/>
          <a:p>
            <a:r>
              <a:rPr lang="en-US" sz="800" dirty="0">
                <a:solidFill>
                  <a:schemeClr val="tx1">
                    <a:lumMod val="65000"/>
                    <a:lumOff val="35000"/>
                  </a:schemeClr>
                </a:solidFill>
                <a:latin typeface="Arial" panose="020B0604020202020204" pitchFamily="34" charset="0"/>
                <a:cs typeface="Arial" panose="020B0604020202020204" pitchFamily="34" charset="0"/>
              </a:rPr>
              <a:t>Fig. 13. The most popular electric cars in Russia in 2021</a:t>
            </a:r>
            <a:endParaRPr lang="ru-RU" sz="8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 name="Рисунок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1000" y="3429000"/>
            <a:ext cx="5265000" cy="2712012"/>
          </a:xfrm>
          <a:prstGeom prst="rect">
            <a:avLst/>
          </a:prstGeom>
        </p:spPr>
      </p:pic>
      <p:sp>
        <p:nvSpPr>
          <p:cNvPr id="11" name="Прямоугольник 10"/>
          <p:cNvSpPr/>
          <p:nvPr/>
        </p:nvSpPr>
        <p:spPr>
          <a:xfrm>
            <a:off x="568503" y="6141012"/>
            <a:ext cx="849913" cy="200055"/>
          </a:xfrm>
          <a:prstGeom prst="rect">
            <a:avLst/>
          </a:prstGeom>
        </p:spPr>
        <p:txBody>
          <a:bodyPr wrap="none">
            <a:spAutoFit/>
          </a:bodyPr>
          <a:lstStyle/>
          <a:p>
            <a:r>
              <a:rPr lang="en-US" sz="700" dirty="0">
                <a:solidFill>
                  <a:schemeClr val="tx1">
                    <a:lumMod val="65000"/>
                    <a:lumOff val="35000"/>
                  </a:schemeClr>
                </a:solidFill>
                <a:latin typeface="Arial" panose="020B0604020202020204" pitchFamily="34" charset="0"/>
                <a:cs typeface="Arial" panose="020B0604020202020204" pitchFamily="34" charset="0"/>
              </a:rPr>
              <a:t>Source: </a:t>
            </a:r>
            <a:r>
              <a:rPr lang="en-US" sz="700" dirty="0" err="1">
                <a:solidFill>
                  <a:schemeClr val="tx1">
                    <a:lumMod val="65000"/>
                    <a:lumOff val="35000"/>
                  </a:schemeClr>
                </a:solidFill>
                <a:latin typeface="Arial" panose="020B0604020202020204" pitchFamily="34" charset="0"/>
                <a:cs typeface="Arial" panose="020B0604020202020204" pitchFamily="34" charset="0"/>
              </a:rPr>
              <a:t>Autostat</a:t>
            </a:r>
            <a:endParaRPr lang="ru-RU" sz="7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Прямоугольник 11"/>
          <p:cNvSpPr/>
          <p:nvPr/>
        </p:nvSpPr>
        <p:spPr>
          <a:xfrm>
            <a:off x="6411000" y="3545459"/>
            <a:ext cx="5535000" cy="2862322"/>
          </a:xfrm>
          <a:prstGeom prst="rect">
            <a:avLst/>
          </a:prstGeom>
        </p:spPr>
        <p:txBody>
          <a:bodyPr wrap="square">
            <a:spAutoFit/>
          </a:bodyPr>
          <a:lstStyle/>
          <a:p>
            <a:r>
              <a:rPr lang="en-US" sz="1200" b="1" dirty="0">
                <a:solidFill>
                  <a:srgbClr val="1D284E"/>
                </a:solidFill>
                <a:latin typeface="Arial" panose="020B0604020202020204" pitchFamily="34" charset="0"/>
                <a:cs typeface="Arial" panose="020B0604020202020204" pitchFamily="34" charset="0"/>
              </a:rPr>
              <a:t>About a third of the market is occupied by the Tesla brand </a:t>
            </a:r>
            <a:r>
              <a:rPr lang="en-US" sz="1200" dirty="0">
                <a:latin typeface="Arial" panose="020B0604020202020204" pitchFamily="34" charset="0"/>
                <a:cs typeface="Arial" panose="020B0604020202020204" pitchFamily="34" charset="0"/>
              </a:rPr>
              <a:t>(as already mentioned, this brand for the first time in 2021 hit the top 10 in the world market). During the year, Russians purchased </a:t>
            </a:r>
            <a:r>
              <a:rPr lang="en-US" sz="1200" b="1" dirty="0">
                <a:solidFill>
                  <a:srgbClr val="1D284E"/>
                </a:solidFill>
                <a:latin typeface="Arial" panose="020B0604020202020204" pitchFamily="34" charset="0"/>
                <a:cs typeface="Arial" panose="020B0604020202020204" pitchFamily="34" charset="0"/>
              </a:rPr>
              <a:t>736</a:t>
            </a:r>
            <a:r>
              <a:rPr lang="en-US" sz="1200" dirty="0">
                <a:latin typeface="Arial" panose="020B0604020202020204" pitchFamily="34" charset="0"/>
                <a:cs typeface="Arial" panose="020B0604020202020204" pitchFamily="34" charset="0"/>
              </a:rPr>
              <a:t> such American cars – 3.3 times more than a year earlier. Among them, there are 432 Tesla Model 3 models and 218 Tesla Model Y models. </a:t>
            </a:r>
          </a:p>
          <a:p>
            <a:endParaRPr lang="en-US" sz="1200" b="1" dirty="0">
              <a:solidFill>
                <a:srgbClr val="1D284E"/>
              </a:solidFill>
              <a:latin typeface="Arial" panose="020B0604020202020204" pitchFamily="34" charset="0"/>
              <a:cs typeface="Arial" panose="020B0604020202020204" pitchFamily="34" charset="0"/>
            </a:endParaRPr>
          </a:p>
          <a:p>
            <a:r>
              <a:rPr lang="en-US" sz="1200" b="1" dirty="0">
                <a:solidFill>
                  <a:srgbClr val="1D284E"/>
                </a:solidFill>
                <a:latin typeface="Arial" panose="020B0604020202020204" pitchFamily="34" charset="0"/>
                <a:cs typeface="Arial" panose="020B0604020202020204" pitchFamily="34" charset="0"/>
              </a:rPr>
              <a:t>The second most popular electric car is the Porsche </a:t>
            </a:r>
            <a:r>
              <a:rPr lang="en-US" sz="1200" b="1" dirty="0" err="1">
                <a:solidFill>
                  <a:srgbClr val="1D284E"/>
                </a:solidFill>
                <a:latin typeface="Arial" panose="020B0604020202020204" pitchFamily="34" charset="0"/>
                <a:cs typeface="Arial" panose="020B0604020202020204" pitchFamily="34" charset="0"/>
              </a:rPr>
              <a:t>Taycan</a:t>
            </a:r>
            <a:r>
              <a:rPr lang="en-US" sz="1200" b="1" dirty="0">
                <a:solidFill>
                  <a:srgbClr val="1D284E"/>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t>
            </a:r>
            <a:r>
              <a:rPr lang="en-US" sz="1200" b="1" dirty="0">
                <a:solidFill>
                  <a:srgbClr val="1D284E"/>
                </a:solidFill>
                <a:latin typeface="Arial" panose="020B0604020202020204" pitchFamily="34" charset="0"/>
                <a:cs typeface="Arial" panose="020B0604020202020204" pitchFamily="34" charset="0"/>
              </a:rPr>
              <a:t>581 </a:t>
            </a:r>
            <a:r>
              <a:rPr lang="en-US" sz="1200" dirty="0">
                <a:latin typeface="Arial" panose="020B0604020202020204" pitchFamily="34" charset="0"/>
                <a:cs typeface="Arial" panose="020B0604020202020204" pitchFamily="34" charset="0"/>
              </a:rPr>
              <a:t>cars). This model has become the best-selling among new electric cars: it appeared in the Russian market in the autumn of 2020. </a:t>
            </a:r>
          </a:p>
          <a:p>
            <a:endParaRPr lang="en-US" sz="1200" b="1" dirty="0">
              <a:solidFill>
                <a:srgbClr val="1D284E"/>
              </a:solidFill>
              <a:latin typeface="Arial" panose="020B0604020202020204" pitchFamily="34" charset="0"/>
              <a:cs typeface="Arial" panose="020B0604020202020204" pitchFamily="34" charset="0"/>
            </a:endParaRPr>
          </a:p>
          <a:p>
            <a:r>
              <a:rPr lang="en-US" sz="1200" b="1" dirty="0">
                <a:solidFill>
                  <a:srgbClr val="1D284E"/>
                </a:solidFill>
                <a:latin typeface="Arial" panose="020B0604020202020204" pitchFamily="34" charset="0"/>
                <a:cs typeface="Arial" panose="020B0604020202020204" pitchFamily="34" charset="0"/>
              </a:rPr>
              <a:t>The German brand Audi</a:t>
            </a:r>
            <a:r>
              <a:rPr lang="en-US" sz="1200" dirty="0">
                <a:latin typeface="Arial" panose="020B0604020202020204" pitchFamily="34" charset="0"/>
                <a:cs typeface="Arial" panose="020B0604020202020204" pitchFamily="34" charset="0"/>
              </a:rPr>
              <a:t> was able to sell </a:t>
            </a:r>
            <a:r>
              <a:rPr lang="en-US" sz="1200" b="1" dirty="0">
                <a:solidFill>
                  <a:srgbClr val="1D284E"/>
                </a:solidFill>
                <a:latin typeface="Arial" panose="020B0604020202020204" pitchFamily="34" charset="0"/>
                <a:cs typeface="Arial" panose="020B0604020202020204" pitchFamily="34" charset="0"/>
              </a:rPr>
              <a:t>387</a:t>
            </a:r>
            <a:r>
              <a:rPr lang="en-US" sz="1200" dirty="0">
                <a:latin typeface="Arial" panose="020B0604020202020204" pitchFamily="34" charset="0"/>
                <a:cs typeface="Arial" panose="020B0604020202020204" pitchFamily="34" charset="0"/>
              </a:rPr>
              <a:t> cars (Audi e-</a:t>
            </a:r>
            <a:r>
              <a:rPr lang="en-US" sz="1200" dirty="0" err="1">
                <a:latin typeface="Arial" panose="020B0604020202020204" pitchFamily="34" charset="0"/>
                <a:cs typeface="Arial" panose="020B0604020202020204" pitchFamily="34" charset="0"/>
              </a:rPr>
              <a:t>tron</a:t>
            </a:r>
            <a:r>
              <a:rPr lang="en-US" sz="1200" dirty="0">
                <a:latin typeface="Arial" panose="020B0604020202020204" pitchFamily="34" charset="0"/>
                <a:cs typeface="Arial" panose="020B0604020202020204" pitchFamily="34" charset="0"/>
              </a:rPr>
              <a:t>) in the Russian market (increasing sales by 2.9 times).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Another brand that managed to pass the mark of one hundred sold electric cars is </a:t>
            </a:r>
            <a:r>
              <a:rPr lang="en-US" sz="1200" b="1" dirty="0">
                <a:solidFill>
                  <a:srgbClr val="1D284E"/>
                </a:solidFill>
                <a:latin typeface="Arial" panose="020B0604020202020204" pitchFamily="34" charset="0"/>
                <a:cs typeface="Arial" panose="020B0604020202020204" pitchFamily="34" charset="0"/>
              </a:rPr>
              <a:t>Nissan</a:t>
            </a:r>
            <a:r>
              <a:rPr lang="en-US" sz="1200" dirty="0">
                <a:latin typeface="Arial" panose="020B0604020202020204" pitchFamily="34" charset="0"/>
                <a:cs typeface="Arial" panose="020B0604020202020204" pitchFamily="34" charset="0"/>
              </a:rPr>
              <a:t> (</a:t>
            </a:r>
            <a:r>
              <a:rPr lang="en-US" sz="1200" b="1" dirty="0">
                <a:solidFill>
                  <a:srgbClr val="1D284E"/>
                </a:solidFill>
                <a:latin typeface="Arial" panose="020B0604020202020204" pitchFamily="34" charset="0"/>
                <a:cs typeface="Arial" panose="020B0604020202020204" pitchFamily="34" charset="0"/>
              </a:rPr>
              <a:t>131</a:t>
            </a:r>
            <a:r>
              <a:rPr lang="en-US" sz="1200" dirty="0">
                <a:latin typeface="Arial" panose="020B0604020202020204" pitchFamily="34" charset="0"/>
                <a:cs typeface="Arial" panose="020B0604020202020204" pitchFamily="34" charset="0"/>
              </a:rPr>
              <a:t> sold Nissan Leaf cars). At the same time, its sales fell by 9%. </a:t>
            </a:r>
          </a:p>
        </p:txBody>
      </p:sp>
      <p:sp>
        <p:nvSpPr>
          <p:cNvPr id="13" name="Прямоугольник 12">
            <a:extLst>
              <a:ext uri="{FF2B5EF4-FFF2-40B4-BE49-F238E27FC236}">
                <a16:creationId xmlns:a16="http://schemas.microsoft.com/office/drawing/2014/main" id="{C986C710-E587-46B9-2AFC-4028810B1F73}"/>
              </a:ext>
            </a:extLst>
          </p:cNvPr>
          <p:cNvSpPr/>
          <p:nvPr/>
        </p:nvSpPr>
        <p:spPr>
          <a:xfrm>
            <a:off x="9895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contact@delprof.ru</a:t>
            </a:r>
            <a:endParaRPr lang="ru-RU" sz="1200" dirty="0">
              <a:solidFill>
                <a:srgbClr val="1D284E"/>
              </a:solidFill>
              <a:latin typeface="Arial" panose="020B0604020202020204" pitchFamily="34" charset="0"/>
              <a:cs typeface="Arial" panose="020B0604020202020204" pitchFamily="34" charset="0"/>
            </a:endParaRPr>
          </a:p>
        </p:txBody>
      </p:sp>
      <p:sp>
        <p:nvSpPr>
          <p:cNvPr id="14" name="Прямоугольник 13">
            <a:extLst>
              <a:ext uri="{FF2B5EF4-FFF2-40B4-BE49-F238E27FC236}">
                <a16:creationId xmlns:a16="http://schemas.microsoft.com/office/drawing/2014/main" id="{97386A25-CAA2-F482-BE3D-C190BE105732}"/>
              </a:ext>
            </a:extLst>
          </p:cNvPr>
          <p:cNvSpPr/>
          <p:nvPr/>
        </p:nvSpPr>
        <p:spPr>
          <a:xfrm>
            <a:off x="8320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+7 (495) 740-16-01</a:t>
            </a:r>
            <a:endParaRPr lang="ru-RU" sz="1200" dirty="0">
              <a:solidFill>
                <a:srgbClr val="1D284E"/>
              </a:solidFill>
              <a:latin typeface="Arial" panose="020B0604020202020204" pitchFamily="34" charset="0"/>
              <a:cs typeface="Arial" panose="020B0604020202020204" pitchFamily="34" charset="0"/>
            </a:endParaRPr>
          </a:p>
        </p:txBody>
      </p:sp>
      <p:cxnSp>
        <p:nvCxnSpPr>
          <p:cNvPr id="15" name="Прямая соединительная линия 14">
            <a:extLst>
              <a:ext uri="{FF2B5EF4-FFF2-40B4-BE49-F238E27FC236}">
                <a16:creationId xmlns:a16="http://schemas.microsoft.com/office/drawing/2014/main" id="{03A21DF2-BF13-55DF-68F7-95F0156C5D46}"/>
              </a:ext>
            </a:extLst>
          </p:cNvPr>
          <p:cNvCxnSpPr/>
          <p:nvPr/>
        </p:nvCxnSpPr>
        <p:spPr>
          <a:xfrm>
            <a:off x="10120775" y="6498367"/>
            <a:ext cx="0" cy="153889"/>
          </a:xfrm>
          <a:prstGeom prst="line">
            <a:avLst/>
          </a:prstGeom>
          <a:ln w="19050">
            <a:solidFill>
              <a:srgbClr val="1D28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7557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1000" y="684000"/>
            <a:ext cx="1987532" cy="349161"/>
          </a:xfrm>
          <a:prstGeom prst="rect">
            <a:avLst/>
          </a:prstGeom>
        </p:spPr>
      </p:pic>
      <p:sp>
        <p:nvSpPr>
          <p:cNvPr id="2" name="Прямоугольник 1"/>
          <p:cNvSpPr/>
          <p:nvPr/>
        </p:nvSpPr>
        <p:spPr>
          <a:xfrm>
            <a:off x="568503" y="663829"/>
            <a:ext cx="5493812" cy="369332"/>
          </a:xfrm>
          <a:prstGeom prst="rect">
            <a:avLst/>
          </a:prstGeom>
        </p:spPr>
        <p:txBody>
          <a:bodyPr wrap="none">
            <a:spAutoFit/>
          </a:bodyPr>
          <a:lstStyle/>
          <a:p>
            <a:pPr fontAlgn="base"/>
            <a:r>
              <a:rPr lang="en-US" b="1" dirty="0">
                <a:solidFill>
                  <a:srgbClr val="2C4294"/>
                </a:solidFill>
                <a:latin typeface="Arial" panose="020B0604020202020204" pitchFamily="34" charset="0"/>
                <a:ea typeface="Tahoma" panose="020B0604030504040204" pitchFamily="34" charset="0"/>
                <a:cs typeface="Arial" panose="020B0604020202020204" pitchFamily="34" charset="0"/>
              </a:rPr>
              <a:t>The Russian car market at the beginning of 2022</a:t>
            </a:r>
            <a:endParaRPr lang="ru-RU" b="1" dirty="0">
              <a:solidFill>
                <a:srgbClr val="2C4294"/>
              </a:solidFill>
              <a:latin typeface="Arial" panose="020B0604020202020204" pitchFamily="34" charset="0"/>
              <a:ea typeface="Tahoma" panose="020B0604030504040204" pitchFamily="34" charset="0"/>
              <a:cs typeface="Arial" panose="020B0604020202020204" pitchFamily="34"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rcRect/>
          <a:stretch/>
        </p:blipFill>
        <p:spPr>
          <a:xfrm>
            <a:off x="471000" y="1312056"/>
            <a:ext cx="6096000" cy="5266944"/>
          </a:xfrm>
          <a:prstGeom prst="rect">
            <a:avLst/>
          </a:prstGeom>
        </p:spPr>
      </p:pic>
      <p:sp>
        <p:nvSpPr>
          <p:cNvPr id="5" name="Прямоугольник 4"/>
          <p:cNvSpPr/>
          <p:nvPr/>
        </p:nvSpPr>
        <p:spPr>
          <a:xfrm>
            <a:off x="7498532" y="1539000"/>
            <a:ext cx="4222468" cy="4524315"/>
          </a:xfrm>
          <a:prstGeom prst="rect">
            <a:avLst/>
          </a:prstGeom>
        </p:spPr>
        <p:txBody>
          <a:bodyPr wrap="square">
            <a:spAutoFit/>
          </a:bodyPr>
          <a:lstStyle/>
          <a:p>
            <a:pPr fontAlgn="base"/>
            <a:r>
              <a:rPr lang="en-US" sz="1200" dirty="0">
                <a:latin typeface="Arial" panose="020B0604020202020204" pitchFamily="34" charset="0"/>
                <a:cs typeface="Arial" panose="020B0604020202020204" pitchFamily="34" charset="0"/>
              </a:rPr>
              <a:t>In the first two months of 2022, according to a study by </a:t>
            </a:r>
            <a:r>
              <a:rPr lang="en-US" sz="1200" dirty="0" err="1">
                <a:latin typeface="Arial" panose="020B0604020202020204" pitchFamily="34" charset="0"/>
                <a:cs typeface="Arial" panose="020B0604020202020204" pitchFamily="34" charset="0"/>
              </a:rPr>
              <a:t>Autostat</a:t>
            </a:r>
            <a:r>
              <a:rPr lang="en-US" sz="1200" dirty="0">
                <a:latin typeface="Arial" panose="020B0604020202020204" pitchFamily="34" charset="0"/>
                <a:cs typeface="Arial" panose="020B0604020202020204" pitchFamily="34" charset="0"/>
              </a:rPr>
              <a:t> and data from Electronic Passport, </a:t>
            </a:r>
            <a:r>
              <a:rPr lang="en-US" sz="1200" b="1" dirty="0">
                <a:solidFill>
                  <a:srgbClr val="1D284E"/>
                </a:solidFill>
                <a:latin typeface="Arial" panose="020B0604020202020204" pitchFamily="34" charset="0"/>
                <a:cs typeface="Arial" panose="020B0604020202020204" pitchFamily="34" charset="0"/>
              </a:rPr>
              <a:t>Lada Vesta became the best-selling car in four districts</a:t>
            </a:r>
            <a:r>
              <a:rPr lang="en-US" sz="1200" dirty="0">
                <a:latin typeface="Arial" panose="020B0604020202020204" pitchFamily="34" charset="0"/>
                <a:cs typeface="Arial" panose="020B0604020202020204" pitchFamily="34" charset="0"/>
              </a:rPr>
              <a:t> at the same time (Volga, Ural, Southern and North Caucasus), which had the largest sales volumes in 2021. The model occupies the largest market share in the North Caucasus (14.5%). </a:t>
            </a:r>
          </a:p>
          <a:p>
            <a:pPr fontAlgn="base"/>
            <a:endParaRPr lang="en-US" sz="1200" dirty="0">
              <a:latin typeface="Arial" panose="020B0604020202020204" pitchFamily="34" charset="0"/>
              <a:cs typeface="Arial" panose="020B0604020202020204" pitchFamily="34" charset="0"/>
            </a:endParaRPr>
          </a:p>
          <a:p>
            <a:pPr fontAlgn="base"/>
            <a:r>
              <a:rPr lang="en-US" sz="1200" b="1" dirty="0">
                <a:solidFill>
                  <a:srgbClr val="1D284E"/>
                </a:solidFill>
                <a:latin typeface="Arial" panose="020B0604020202020204" pitchFamily="34" charset="0"/>
                <a:cs typeface="Arial" panose="020B0604020202020204" pitchFamily="34" charset="0"/>
              </a:rPr>
              <a:t>In the central Federal District Kia Rio, which took 7.1% of the market, moved Lada Vesta to the second place in popularity</a:t>
            </a:r>
            <a:r>
              <a:rPr lang="en-US" sz="1200" dirty="0">
                <a:latin typeface="Arial" panose="020B0604020202020204" pitchFamily="34" charset="0"/>
                <a:cs typeface="Arial" panose="020B0604020202020204" pitchFamily="34" charset="0"/>
              </a:rPr>
              <a:t>. Also, the Korean foreign car is leading in the North-Western District (5.5%). The model shows high sales both in Moscow (6.5%) and in St. Petersburg (5.7%). It is worth noting that neither Lada Vesta nor Lada </a:t>
            </a:r>
            <a:r>
              <a:rPr lang="en-US" sz="1200" dirty="0" err="1">
                <a:latin typeface="Arial" panose="020B0604020202020204" pitchFamily="34" charset="0"/>
                <a:cs typeface="Arial" panose="020B0604020202020204" pitchFamily="34" charset="0"/>
              </a:rPr>
              <a:t>Granta</a:t>
            </a:r>
            <a:r>
              <a:rPr lang="en-US" sz="1200" dirty="0">
                <a:latin typeface="Arial" panose="020B0604020202020204" pitchFamily="34" charset="0"/>
                <a:cs typeface="Arial" panose="020B0604020202020204" pitchFamily="34" charset="0"/>
              </a:rPr>
              <a:t> got into the top 3 of these cities. </a:t>
            </a:r>
          </a:p>
          <a:p>
            <a:pPr fontAlgn="base"/>
            <a:endParaRPr lang="en-US" sz="1200" dirty="0">
              <a:latin typeface="Arial" panose="020B0604020202020204" pitchFamily="34" charset="0"/>
              <a:cs typeface="Arial" panose="020B0604020202020204" pitchFamily="34" charset="0"/>
            </a:endParaRPr>
          </a:p>
          <a:p>
            <a:pPr fontAlgn="base"/>
            <a:r>
              <a:rPr lang="en-US" sz="1200" dirty="0">
                <a:latin typeface="Arial" panose="020B0604020202020204" pitchFamily="34" charset="0"/>
                <a:cs typeface="Arial" panose="020B0604020202020204" pitchFamily="34" charset="0"/>
              </a:rPr>
              <a:t>Also, only in two federal districts, crossovers topped the sales rating: </a:t>
            </a:r>
            <a:r>
              <a:rPr lang="en-US" sz="1200" b="1" dirty="0">
                <a:solidFill>
                  <a:srgbClr val="1D284E"/>
                </a:solidFill>
                <a:latin typeface="Arial" panose="020B0604020202020204" pitchFamily="34" charset="0"/>
                <a:cs typeface="Arial" panose="020B0604020202020204" pitchFamily="34" charset="0"/>
              </a:rPr>
              <a:t>in Siberia this is Hyundai Creta </a:t>
            </a:r>
            <a:r>
              <a:rPr lang="en-US" sz="1200" dirty="0">
                <a:latin typeface="Arial" panose="020B0604020202020204" pitchFamily="34" charset="0"/>
                <a:cs typeface="Arial" panose="020B0604020202020204" pitchFamily="34" charset="0"/>
              </a:rPr>
              <a:t>(6.1%), and </a:t>
            </a:r>
            <a:r>
              <a:rPr lang="en-US" sz="1200" b="1" dirty="0">
                <a:solidFill>
                  <a:srgbClr val="1D284E"/>
                </a:solidFill>
                <a:latin typeface="Arial" panose="020B0604020202020204" pitchFamily="34" charset="0"/>
                <a:cs typeface="Arial" panose="020B0604020202020204" pitchFamily="34" charset="0"/>
              </a:rPr>
              <a:t>in the Far East – Toyota RAV4 </a:t>
            </a:r>
            <a:r>
              <a:rPr lang="en-US" sz="1200" dirty="0">
                <a:latin typeface="Arial" panose="020B0604020202020204" pitchFamily="34" charset="0"/>
                <a:cs typeface="Arial" panose="020B0604020202020204" pitchFamily="34" charset="0"/>
              </a:rPr>
              <a:t>(10.4%). </a:t>
            </a:r>
          </a:p>
          <a:p>
            <a:pPr fontAlgn="base"/>
            <a:endParaRPr lang="en-US" sz="1200" dirty="0">
              <a:latin typeface="Arial" panose="020B0604020202020204" pitchFamily="34" charset="0"/>
              <a:cs typeface="Arial" panose="020B0604020202020204" pitchFamily="34" charset="0"/>
            </a:endParaRPr>
          </a:p>
          <a:p>
            <a:pPr fontAlgn="base"/>
            <a:r>
              <a:rPr lang="en-US" sz="1200" dirty="0">
                <a:latin typeface="Arial" panose="020B0604020202020204" pitchFamily="34" charset="0"/>
                <a:cs typeface="Arial" panose="020B0604020202020204" pitchFamily="34" charset="0"/>
              </a:rPr>
              <a:t>The main bestsellers in Russia were four models: </a:t>
            </a:r>
            <a:r>
              <a:rPr lang="en-US" sz="1200" b="1" dirty="0">
                <a:solidFill>
                  <a:srgbClr val="1D284E"/>
                </a:solidFill>
                <a:latin typeface="Arial" panose="020B0604020202020204" pitchFamily="34" charset="0"/>
                <a:cs typeface="Arial" panose="020B0604020202020204" pitchFamily="34" charset="0"/>
              </a:rPr>
              <a:t>LADA Vesta, Kia Rio, Hyundai Creta and Toyota RAV4</a:t>
            </a:r>
            <a:r>
              <a:rPr lang="en-US" sz="1200" dirty="0">
                <a:latin typeface="Arial" panose="020B0604020202020204" pitchFamily="34" charset="0"/>
                <a:cs typeface="Arial" panose="020B0604020202020204" pitchFamily="34" charset="0"/>
              </a:rPr>
              <a:t>.</a:t>
            </a:r>
          </a:p>
          <a:p>
            <a:pPr fontAlgn="base"/>
            <a:endParaRPr lang="en-US" sz="1200" dirty="0">
              <a:latin typeface="Arial" panose="020B0604020202020204" pitchFamily="34" charset="0"/>
              <a:cs typeface="Arial" panose="020B0604020202020204" pitchFamily="34" charset="0"/>
            </a:endParaRPr>
          </a:p>
          <a:p>
            <a:pPr fontAlgn="base"/>
            <a:r>
              <a:rPr lang="en-US" sz="1200" dirty="0">
                <a:latin typeface="Arial" panose="020B0604020202020204" pitchFamily="34" charset="0"/>
                <a:cs typeface="Arial" panose="020B0604020202020204" pitchFamily="34" charset="0"/>
              </a:rPr>
              <a:t>At the beginning of 2022, there was a </a:t>
            </a:r>
            <a:r>
              <a:rPr lang="en-US" sz="1200" u="sng" dirty="0">
                <a:latin typeface="Arial" panose="020B0604020202020204" pitchFamily="34" charset="0"/>
                <a:cs typeface="Arial" panose="020B0604020202020204" pitchFamily="34" charset="0"/>
              </a:rPr>
              <a:t>positive trend</a:t>
            </a:r>
            <a:r>
              <a:rPr lang="en-US" sz="1200" dirty="0">
                <a:latin typeface="Arial" panose="020B0604020202020204" pitchFamily="34" charset="0"/>
                <a:cs typeface="Arial" panose="020B0604020202020204" pitchFamily="34" charset="0"/>
              </a:rPr>
              <a:t> in terms of the number of car sales centers. </a:t>
            </a:r>
          </a:p>
        </p:txBody>
      </p:sp>
      <p:sp>
        <p:nvSpPr>
          <p:cNvPr id="6" name="Прямоугольник 5"/>
          <p:cNvSpPr/>
          <p:nvPr/>
        </p:nvSpPr>
        <p:spPr>
          <a:xfrm>
            <a:off x="573507" y="1111977"/>
            <a:ext cx="6096000" cy="215444"/>
          </a:xfrm>
          <a:prstGeom prst="rect">
            <a:avLst/>
          </a:prstGeom>
        </p:spPr>
        <p:txBody>
          <a:bodyPr>
            <a:spAutoFit/>
          </a:bodyPr>
          <a:lstStyle/>
          <a:p>
            <a:r>
              <a:rPr lang="en-US" sz="800" dirty="0">
                <a:solidFill>
                  <a:schemeClr val="tx1">
                    <a:lumMod val="65000"/>
                    <a:lumOff val="35000"/>
                  </a:schemeClr>
                </a:solidFill>
                <a:latin typeface="Arial" panose="020B0604020202020204" pitchFamily="34" charset="0"/>
                <a:cs typeface="Arial" panose="020B0604020202020204" pitchFamily="34" charset="0"/>
              </a:rPr>
              <a:t>Fig. 14. TOP-3 brands by sales in federal districts, January-February 2022</a:t>
            </a:r>
            <a:endParaRPr lang="ru-RU" sz="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Прямоугольник 7">
            <a:extLst>
              <a:ext uri="{FF2B5EF4-FFF2-40B4-BE49-F238E27FC236}">
                <a16:creationId xmlns:a16="http://schemas.microsoft.com/office/drawing/2014/main" id="{BE1D11D0-735F-660B-A311-101B883A570F}"/>
              </a:ext>
            </a:extLst>
          </p:cNvPr>
          <p:cNvSpPr/>
          <p:nvPr/>
        </p:nvSpPr>
        <p:spPr>
          <a:xfrm>
            <a:off x="568503" y="6484578"/>
            <a:ext cx="849913" cy="200055"/>
          </a:xfrm>
          <a:prstGeom prst="rect">
            <a:avLst/>
          </a:prstGeom>
        </p:spPr>
        <p:txBody>
          <a:bodyPr wrap="none">
            <a:spAutoFit/>
          </a:bodyPr>
          <a:lstStyle/>
          <a:p>
            <a:r>
              <a:rPr lang="en-US" sz="700" dirty="0">
                <a:solidFill>
                  <a:schemeClr val="tx1">
                    <a:lumMod val="65000"/>
                    <a:lumOff val="35000"/>
                  </a:schemeClr>
                </a:solidFill>
                <a:latin typeface="Arial" panose="020B0604020202020204" pitchFamily="34" charset="0"/>
                <a:cs typeface="Arial" panose="020B0604020202020204" pitchFamily="34" charset="0"/>
              </a:rPr>
              <a:t>Source: </a:t>
            </a:r>
            <a:r>
              <a:rPr lang="en-US" sz="700" dirty="0" err="1">
                <a:solidFill>
                  <a:schemeClr val="tx1">
                    <a:lumMod val="65000"/>
                    <a:lumOff val="35000"/>
                  </a:schemeClr>
                </a:solidFill>
                <a:latin typeface="Arial" panose="020B0604020202020204" pitchFamily="34" charset="0"/>
                <a:cs typeface="Arial" panose="020B0604020202020204" pitchFamily="34" charset="0"/>
              </a:rPr>
              <a:t>Autostat</a:t>
            </a:r>
            <a:endParaRPr lang="ru-RU" sz="7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Прямоугольник 9">
            <a:extLst>
              <a:ext uri="{FF2B5EF4-FFF2-40B4-BE49-F238E27FC236}">
                <a16:creationId xmlns:a16="http://schemas.microsoft.com/office/drawing/2014/main" id="{1A525431-3CFC-3224-2A67-8139BF6B603E}"/>
              </a:ext>
            </a:extLst>
          </p:cNvPr>
          <p:cNvSpPr/>
          <p:nvPr/>
        </p:nvSpPr>
        <p:spPr>
          <a:xfrm>
            <a:off x="9895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contact@delprof.ru</a:t>
            </a:r>
            <a:endParaRPr lang="ru-RU" sz="1200" dirty="0">
              <a:solidFill>
                <a:srgbClr val="1D284E"/>
              </a:solidFill>
              <a:latin typeface="Arial" panose="020B0604020202020204" pitchFamily="34" charset="0"/>
              <a:cs typeface="Arial" panose="020B0604020202020204" pitchFamily="34" charset="0"/>
            </a:endParaRPr>
          </a:p>
        </p:txBody>
      </p:sp>
      <p:sp>
        <p:nvSpPr>
          <p:cNvPr id="11" name="Прямоугольник 10">
            <a:extLst>
              <a:ext uri="{FF2B5EF4-FFF2-40B4-BE49-F238E27FC236}">
                <a16:creationId xmlns:a16="http://schemas.microsoft.com/office/drawing/2014/main" id="{85698051-F49D-31E7-4E27-0B819535E2D9}"/>
              </a:ext>
            </a:extLst>
          </p:cNvPr>
          <p:cNvSpPr/>
          <p:nvPr/>
        </p:nvSpPr>
        <p:spPr>
          <a:xfrm>
            <a:off x="8320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+7 (495) 740-16-01</a:t>
            </a:r>
            <a:endParaRPr lang="ru-RU" sz="1200" dirty="0">
              <a:solidFill>
                <a:srgbClr val="1D284E"/>
              </a:solidFill>
              <a:latin typeface="Arial" panose="020B0604020202020204" pitchFamily="34" charset="0"/>
              <a:cs typeface="Arial" panose="020B0604020202020204" pitchFamily="34" charset="0"/>
            </a:endParaRPr>
          </a:p>
        </p:txBody>
      </p:sp>
      <p:cxnSp>
        <p:nvCxnSpPr>
          <p:cNvPr id="12" name="Прямая соединительная линия 11">
            <a:extLst>
              <a:ext uri="{FF2B5EF4-FFF2-40B4-BE49-F238E27FC236}">
                <a16:creationId xmlns:a16="http://schemas.microsoft.com/office/drawing/2014/main" id="{8EE29B42-D520-51CB-8E02-AF867E3D4306}"/>
              </a:ext>
            </a:extLst>
          </p:cNvPr>
          <p:cNvCxnSpPr/>
          <p:nvPr/>
        </p:nvCxnSpPr>
        <p:spPr>
          <a:xfrm>
            <a:off x="10120775" y="6498367"/>
            <a:ext cx="0" cy="153889"/>
          </a:xfrm>
          <a:prstGeom prst="line">
            <a:avLst/>
          </a:prstGeom>
          <a:ln w="19050">
            <a:solidFill>
              <a:srgbClr val="1D28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522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2024" y="1"/>
            <a:ext cx="5979975" cy="3069000"/>
          </a:xfrm>
          <a:prstGeom prst="rect">
            <a:avLst/>
          </a:prstGeom>
        </p:spPr>
      </p:pic>
      <p:sp>
        <p:nvSpPr>
          <p:cNvPr id="11" name="Прямоугольник 10"/>
          <p:cNvSpPr/>
          <p:nvPr/>
        </p:nvSpPr>
        <p:spPr>
          <a:xfrm>
            <a:off x="-114000" y="0"/>
            <a:ext cx="5535000" cy="6858000"/>
          </a:xfrm>
          <a:prstGeom prst="rect">
            <a:avLst/>
          </a:prstGeom>
          <a:solidFill>
            <a:srgbClr val="1D2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370830" y="1179000"/>
            <a:ext cx="4565340" cy="4724370"/>
          </a:xfrm>
          <a:prstGeom prst="rect">
            <a:avLst/>
          </a:prstGeom>
        </p:spPr>
        <p:txBody>
          <a:bodyPr wrap="square">
            <a:spAutoFit/>
          </a:bodyPr>
          <a:lstStyle/>
          <a:p>
            <a:pPr marL="108000" fontAlgn="base"/>
            <a:r>
              <a:rPr lang="en-US" sz="1300" b="1" dirty="0">
                <a:solidFill>
                  <a:schemeClr val="bg1"/>
                </a:solidFill>
                <a:latin typeface="Arial" panose="020B0604020202020204" pitchFamily="34" charset="0"/>
                <a:cs typeface="Arial" panose="020B0604020202020204" pitchFamily="34" charset="0"/>
              </a:rPr>
              <a:t>In January 2022, for the first time in the last 4 years, the number of car dealers in Russia stopped declining. </a:t>
            </a:r>
            <a:r>
              <a:rPr lang="en-US" sz="1300" dirty="0">
                <a:solidFill>
                  <a:schemeClr val="bg1"/>
                </a:solidFill>
                <a:latin typeface="Arial" panose="020B0604020202020204" pitchFamily="34" charset="0"/>
                <a:cs typeface="Arial" panose="020B0604020202020204" pitchFamily="34" charset="0"/>
              </a:rPr>
              <a:t>For the first 15 days of January, the growth was 0.3%. At that time there were 3,220 official dealerships in Russia. </a:t>
            </a:r>
          </a:p>
          <a:p>
            <a:pPr fontAlgn="base">
              <a:spcBef>
                <a:spcPts val="600"/>
              </a:spcBef>
            </a:pPr>
            <a:r>
              <a:rPr lang="en-US" sz="1300" dirty="0">
                <a:solidFill>
                  <a:schemeClr val="bg1"/>
                </a:solidFill>
                <a:latin typeface="Arial" panose="020B0604020202020204" pitchFamily="34" charset="0"/>
                <a:cs typeface="Arial" panose="020B0604020202020204" pitchFamily="34" charset="0"/>
              </a:rPr>
              <a:t>If we consider the dynamics of changes in the number of dealerships since 2015, we can see a </a:t>
            </a:r>
            <a:r>
              <a:rPr lang="en-US" sz="1300" u="sng" dirty="0">
                <a:solidFill>
                  <a:schemeClr val="bg1"/>
                </a:solidFill>
                <a:latin typeface="Arial" panose="020B0604020202020204" pitchFamily="34" charset="0"/>
                <a:cs typeface="Arial" panose="020B0604020202020204" pitchFamily="34" charset="0"/>
              </a:rPr>
              <a:t>decrease of 15%</a:t>
            </a:r>
            <a:r>
              <a:rPr lang="en-US" sz="1300" dirty="0">
                <a:solidFill>
                  <a:schemeClr val="bg1"/>
                </a:solidFill>
                <a:latin typeface="Arial" panose="020B0604020202020204" pitchFamily="34" charset="0"/>
                <a:cs typeface="Arial" panose="020B0604020202020204" pitchFamily="34" charset="0"/>
              </a:rPr>
              <a:t> (data is compared at the beginning of each year) And every year, except 2015 and 2018, there was a decline. So, from 2019 to 2021, the reduction from year to year became larger: -1.1%, -2.3%, -4.7%, respectively.</a:t>
            </a:r>
          </a:p>
          <a:p>
            <a:pPr marL="108000" fontAlgn="base">
              <a:spcBef>
                <a:spcPts val="600"/>
              </a:spcBef>
            </a:pPr>
            <a:r>
              <a:rPr lang="en-US" sz="1300" dirty="0">
                <a:solidFill>
                  <a:schemeClr val="bg1"/>
                </a:solidFill>
                <a:latin typeface="Arial" panose="020B0604020202020204" pitchFamily="34" charset="0"/>
                <a:cs typeface="Arial" panose="020B0604020202020204" pitchFamily="34" charset="0"/>
              </a:rPr>
              <a:t>The positive dynamics that emerged at the beginning of 2022 can be attributed to the creation of a dealer network of the Chinese brand EXEED in Russia. </a:t>
            </a:r>
          </a:p>
          <a:p>
            <a:pPr fontAlgn="base">
              <a:spcBef>
                <a:spcPts val="600"/>
              </a:spcBef>
            </a:pPr>
            <a:r>
              <a:rPr lang="en-US" sz="1300" b="1" dirty="0">
                <a:solidFill>
                  <a:schemeClr val="bg1"/>
                </a:solidFill>
                <a:latin typeface="Arial" panose="020B0604020202020204" pitchFamily="34" charset="0"/>
                <a:cs typeface="Arial" panose="020B0604020202020204" pitchFamily="34" charset="0"/>
              </a:rPr>
              <a:t>In total, as of January 2022, there were 732 car dealers of Chinese brands in Russia. </a:t>
            </a:r>
            <a:r>
              <a:rPr lang="en-US" sz="1300" dirty="0">
                <a:solidFill>
                  <a:schemeClr val="bg1"/>
                </a:solidFill>
                <a:latin typeface="Arial" panose="020B0604020202020204" pitchFamily="34" charset="0"/>
                <a:cs typeface="Arial" panose="020B0604020202020204" pitchFamily="34" charset="0"/>
              </a:rPr>
              <a:t>That is, Chinese chains occupied 22.5% of the total number of dealers. Most of them are located in the Central and Volga districts – 194 and 169 points of sale, respectively. The smallest share of Chinese car centers is in the North Caucasus District and the Far East (10 and 9). In other districts, the presence of Chinese brands ranges between 80 and 90 dealerships.</a:t>
            </a:r>
          </a:p>
        </p:txBody>
      </p:sp>
      <p:cxnSp>
        <p:nvCxnSpPr>
          <p:cNvPr id="15" name="Прямая соединительная линия 14"/>
          <p:cNvCxnSpPr/>
          <p:nvPr/>
        </p:nvCxnSpPr>
        <p:spPr>
          <a:xfrm>
            <a:off x="481170" y="1228764"/>
            <a:ext cx="0" cy="95456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a:cxnSpLocks/>
          </p:cNvCxnSpPr>
          <p:nvPr/>
        </p:nvCxnSpPr>
        <p:spPr>
          <a:xfrm>
            <a:off x="481170" y="3578328"/>
            <a:ext cx="0" cy="54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660" y="2871305"/>
            <a:ext cx="5997050" cy="3356041"/>
          </a:xfrm>
          <a:prstGeom prst="rect">
            <a:avLst/>
          </a:prstGeom>
        </p:spPr>
      </p:pic>
      <p:sp>
        <p:nvSpPr>
          <p:cNvPr id="10" name="Прямоугольник 9"/>
          <p:cNvSpPr/>
          <p:nvPr/>
        </p:nvSpPr>
        <p:spPr>
          <a:xfrm>
            <a:off x="5833920" y="2484000"/>
            <a:ext cx="2810385" cy="215444"/>
          </a:xfrm>
          <a:prstGeom prst="rect">
            <a:avLst/>
          </a:prstGeom>
        </p:spPr>
        <p:txBody>
          <a:bodyPr wrap="none">
            <a:spAutoFit/>
          </a:bodyPr>
          <a:lstStyle/>
          <a:p>
            <a:r>
              <a:rPr lang="en-US" sz="800" dirty="0">
                <a:solidFill>
                  <a:schemeClr val="tx1">
                    <a:lumMod val="75000"/>
                    <a:lumOff val="25000"/>
                  </a:schemeClr>
                </a:solidFill>
                <a:latin typeface="Arial" panose="020B0604020202020204" pitchFamily="34" charset="0"/>
                <a:cs typeface="Arial" panose="020B0604020202020204" pitchFamily="34" charset="0"/>
              </a:rPr>
              <a:t>Fig. 15. Dynamics of the number of car dealers in Russia </a:t>
            </a:r>
            <a:endParaRPr lang="ru-RU" sz="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7" name="Прямоугольник 16"/>
          <p:cNvSpPr/>
          <p:nvPr/>
        </p:nvSpPr>
        <p:spPr>
          <a:xfrm>
            <a:off x="5833920" y="6344179"/>
            <a:ext cx="849913" cy="200055"/>
          </a:xfrm>
          <a:prstGeom prst="rect">
            <a:avLst/>
          </a:prstGeom>
        </p:spPr>
        <p:txBody>
          <a:bodyPr wrap="none">
            <a:spAutoFit/>
          </a:bodyPr>
          <a:lstStyle/>
          <a:p>
            <a:r>
              <a:rPr lang="en-US" sz="700" dirty="0">
                <a:solidFill>
                  <a:schemeClr val="tx1">
                    <a:lumMod val="65000"/>
                    <a:lumOff val="35000"/>
                  </a:schemeClr>
                </a:solidFill>
                <a:latin typeface="Arial" panose="020B0604020202020204" pitchFamily="34" charset="0"/>
                <a:cs typeface="Arial" panose="020B0604020202020204" pitchFamily="34" charset="0"/>
              </a:rPr>
              <a:t>Source: </a:t>
            </a:r>
            <a:r>
              <a:rPr lang="en-US" sz="700" dirty="0" err="1">
                <a:solidFill>
                  <a:schemeClr val="tx1">
                    <a:lumMod val="65000"/>
                    <a:lumOff val="35000"/>
                  </a:schemeClr>
                </a:solidFill>
                <a:latin typeface="Arial" panose="020B0604020202020204" pitchFamily="34" charset="0"/>
                <a:cs typeface="Arial" panose="020B0604020202020204" pitchFamily="34" charset="0"/>
              </a:rPr>
              <a:t>Autostat</a:t>
            </a:r>
            <a:endParaRPr lang="ru-RU" sz="7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3" name="Рисунок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1000" y="684000"/>
            <a:ext cx="1987532" cy="349161"/>
          </a:xfrm>
          <a:prstGeom prst="rect">
            <a:avLst/>
          </a:prstGeom>
        </p:spPr>
      </p:pic>
      <p:sp>
        <p:nvSpPr>
          <p:cNvPr id="12" name="Прямоугольник 11">
            <a:extLst>
              <a:ext uri="{FF2B5EF4-FFF2-40B4-BE49-F238E27FC236}">
                <a16:creationId xmlns:a16="http://schemas.microsoft.com/office/drawing/2014/main" id="{529A30D2-EF83-D219-D7C1-52A6C65BA389}"/>
              </a:ext>
            </a:extLst>
          </p:cNvPr>
          <p:cNvSpPr/>
          <p:nvPr/>
        </p:nvSpPr>
        <p:spPr>
          <a:xfrm>
            <a:off x="9895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contact@delprof.ru</a:t>
            </a:r>
            <a:endParaRPr lang="ru-RU" sz="1200" dirty="0">
              <a:solidFill>
                <a:srgbClr val="1D284E"/>
              </a:solidFill>
              <a:latin typeface="Arial" panose="020B0604020202020204" pitchFamily="34" charset="0"/>
              <a:cs typeface="Arial" panose="020B0604020202020204" pitchFamily="34" charset="0"/>
            </a:endParaRPr>
          </a:p>
        </p:txBody>
      </p:sp>
      <p:sp>
        <p:nvSpPr>
          <p:cNvPr id="14" name="Прямоугольник 13">
            <a:extLst>
              <a:ext uri="{FF2B5EF4-FFF2-40B4-BE49-F238E27FC236}">
                <a16:creationId xmlns:a16="http://schemas.microsoft.com/office/drawing/2014/main" id="{62EEF413-4EE5-8E33-1401-A981283F9487}"/>
              </a:ext>
            </a:extLst>
          </p:cNvPr>
          <p:cNvSpPr/>
          <p:nvPr/>
        </p:nvSpPr>
        <p:spPr>
          <a:xfrm>
            <a:off x="8320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+7 (495) 740-16-01</a:t>
            </a:r>
            <a:endParaRPr lang="ru-RU" sz="1200" dirty="0">
              <a:solidFill>
                <a:srgbClr val="1D284E"/>
              </a:solidFill>
              <a:latin typeface="Arial" panose="020B0604020202020204" pitchFamily="34" charset="0"/>
              <a:cs typeface="Arial" panose="020B0604020202020204" pitchFamily="34" charset="0"/>
            </a:endParaRPr>
          </a:p>
        </p:txBody>
      </p:sp>
      <p:cxnSp>
        <p:nvCxnSpPr>
          <p:cNvPr id="16" name="Прямая соединительная линия 15">
            <a:extLst>
              <a:ext uri="{FF2B5EF4-FFF2-40B4-BE49-F238E27FC236}">
                <a16:creationId xmlns:a16="http://schemas.microsoft.com/office/drawing/2014/main" id="{1F42DA5C-EB93-54DF-AF79-CDFE71C7FF60}"/>
              </a:ext>
            </a:extLst>
          </p:cNvPr>
          <p:cNvCxnSpPr/>
          <p:nvPr/>
        </p:nvCxnSpPr>
        <p:spPr>
          <a:xfrm>
            <a:off x="10120775" y="6498367"/>
            <a:ext cx="0" cy="153889"/>
          </a:xfrm>
          <a:prstGeom prst="line">
            <a:avLst/>
          </a:prstGeom>
          <a:ln w="19050">
            <a:solidFill>
              <a:srgbClr val="1D28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2550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3030" y="8403"/>
            <a:ext cx="6138970" cy="3150597"/>
          </a:xfrm>
          <a:prstGeom prst="rect">
            <a:avLst/>
          </a:prstGeom>
        </p:spPr>
      </p:pic>
      <p:sp>
        <p:nvSpPr>
          <p:cNvPr id="25" name="Прямоугольник 24"/>
          <p:cNvSpPr/>
          <p:nvPr/>
        </p:nvSpPr>
        <p:spPr>
          <a:xfrm>
            <a:off x="-1" y="0"/>
            <a:ext cx="5511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p:cNvSpPr txBox="1">
            <a:spLocks/>
          </p:cNvSpPr>
          <p:nvPr/>
        </p:nvSpPr>
        <p:spPr>
          <a:xfrm>
            <a:off x="561000" y="699682"/>
            <a:ext cx="4185000" cy="3504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base"/>
            <a:r>
              <a:rPr lang="en-US" sz="2000" b="1" dirty="0">
                <a:solidFill>
                  <a:srgbClr val="2C4295"/>
                </a:solidFill>
                <a:latin typeface="Arial" panose="020B0604020202020204" pitchFamily="34" charset="0"/>
                <a:cs typeface="Arial" panose="020B0604020202020204" pitchFamily="34" charset="0"/>
              </a:rPr>
              <a:t>STATISTICS ON THE WORLD CAR MARKET 2021</a:t>
            </a:r>
            <a:endParaRPr lang="ru-RU" sz="100" b="1" dirty="0">
              <a:solidFill>
                <a:srgbClr val="2C4295"/>
              </a:solidFill>
              <a:latin typeface="Arial" panose="020B0604020202020204" pitchFamily="34" charset="0"/>
              <a:cs typeface="Arial" panose="020B0604020202020204" pitchFamily="34" charset="0"/>
            </a:endParaRPr>
          </a:p>
        </p:txBody>
      </p:sp>
      <p:sp>
        <p:nvSpPr>
          <p:cNvPr id="21" name="Прямоугольник 20"/>
          <p:cNvSpPr/>
          <p:nvPr/>
        </p:nvSpPr>
        <p:spPr>
          <a:xfrm>
            <a:off x="560999" y="1547337"/>
            <a:ext cx="4635001" cy="1815882"/>
          </a:xfrm>
          <a:prstGeom prst="rect">
            <a:avLst/>
          </a:prstGeom>
        </p:spPr>
        <p:txBody>
          <a:bodyPr wrap="square">
            <a:spAutoFit/>
          </a:bodyPr>
          <a:lstStyle/>
          <a:p>
            <a:r>
              <a:rPr lang="en-US" sz="1400" dirty="0">
                <a:solidFill>
                  <a:srgbClr val="1D284E"/>
                </a:solidFill>
                <a:latin typeface="Arial" panose="020B0604020202020204" pitchFamily="34" charset="0"/>
                <a:cs typeface="Arial" panose="020B0604020202020204" pitchFamily="34" charset="0"/>
              </a:rPr>
              <a:t>In 2021, the global car market grew by 4.6%: the number of new cars increased to 81.31 </a:t>
            </a:r>
            <a:r>
              <a:rPr lang="en-US" sz="1400" dirty="0" err="1">
                <a:solidFill>
                  <a:srgbClr val="1D284E"/>
                </a:solidFill>
                <a:latin typeface="Arial" panose="020B0604020202020204" pitchFamily="34" charset="0"/>
                <a:cs typeface="Arial" panose="020B0604020202020204" pitchFamily="34" charset="0"/>
              </a:rPr>
              <a:t>mln</a:t>
            </a:r>
            <a:r>
              <a:rPr lang="en-US" sz="1400" dirty="0">
                <a:solidFill>
                  <a:srgbClr val="1D284E"/>
                </a:solidFill>
                <a:latin typeface="Arial" panose="020B0604020202020204" pitchFamily="34" charset="0"/>
                <a:cs typeface="Arial" panose="020B0604020202020204" pitchFamily="34" charset="0"/>
              </a:rPr>
              <a:t>. Such an increase occurred primarily due to low starting indicators in the first and second quarters: in the same period of 2020, many car dealerships were closed due to the pandemic, so sales were low. Therefore, in the first six months of 2021, double-digit growth in passenger car sales occurred in all major markets:</a:t>
            </a:r>
            <a:endParaRPr lang="ru-RU" sz="1050" b="1" dirty="0">
              <a:solidFill>
                <a:srgbClr val="1D284E"/>
              </a:solidFill>
              <a:latin typeface="Arial" panose="020B0604020202020204" pitchFamily="34" charset="0"/>
              <a:cs typeface="Arial" panose="020B0604020202020204" pitchFamily="34" charset="0"/>
            </a:endParaRPr>
          </a:p>
        </p:txBody>
      </p:sp>
      <p:cxnSp>
        <p:nvCxnSpPr>
          <p:cNvPr id="11" name="Прямая соединительная линия 10"/>
          <p:cNvCxnSpPr/>
          <p:nvPr/>
        </p:nvCxnSpPr>
        <p:spPr>
          <a:xfrm>
            <a:off x="651000" y="1404000"/>
            <a:ext cx="3960000" cy="0"/>
          </a:xfrm>
          <a:prstGeom prst="line">
            <a:avLst/>
          </a:prstGeom>
          <a:ln w="76200">
            <a:solidFill>
              <a:srgbClr val="2C4294"/>
            </a:solidFill>
          </a:ln>
        </p:spPr>
        <p:style>
          <a:lnRef idx="1">
            <a:schemeClr val="accent1"/>
          </a:lnRef>
          <a:fillRef idx="0">
            <a:schemeClr val="accent1"/>
          </a:fillRef>
          <a:effectRef idx="0">
            <a:schemeClr val="accent1"/>
          </a:effectRef>
          <a:fontRef idx="minor">
            <a:schemeClr val="tx1"/>
          </a:fontRef>
        </p:style>
      </p:cxnSp>
      <p:sp>
        <p:nvSpPr>
          <p:cNvPr id="2" name="Прямоугольник 1"/>
          <p:cNvSpPr/>
          <p:nvPr/>
        </p:nvSpPr>
        <p:spPr>
          <a:xfrm>
            <a:off x="555441" y="3506555"/>
            <a:ext cx="6096000" cy="2422266"/>
          </a:xfrm>
          <a:prstGeom prst="rect">
            <a:avLst/>
          </a:prstGeom>
        </p:spPr>
        <p:txBody>
          <a:bodyPr>
            <a:spAutoFit/>
          </a:bodyPr>
          <a:lstStyle/>
          <a:p>
            <a:pPr marL="285750" indent="-285750" fontAlgn="base">
              <a:buClr>
                <a:srgbClr val="1D284E"/>
              </a:buClr>
              <a:buFontTx/>
              <a:buChar char="‒"/>
            </a:pPr>
            <a:r>
              <a:rPr lang="en-US" sz="1400" b="1" dirty="0">
                <a:latin typeface="Arial" panose="020B0604020202020204" pitchFamily="34" charset="0"/>
                <a:cs typeface="Arial" panose="020B0604020202020204" pitchFamily="34" charset="0"/>
              </a:rPr>
              <a:t>China </a:t>
            </a:r>
            <a:r>
              <a:rPr lang="en-US" sz="1400" dirty="0">
                <a:latin typeface="Arial" panose="020B0604020202020204" pitchFamily="34" charset="0"/>
                <a:cs typeface="Arial" panose="020B0604020202020204" pitchFamily="34" charset="0"/>
              </a:rPr>
              <a:t>increased its indicators </a:t>
            </a:r>
            <a:endParaRPr lang="ru-RU" sz="1400" dirty="0">
              <a:latin typeface="Arial" panose="020B0604020202020204" pitchFamily="34" charset="0"/>
              <a:cs typeface="Arial" panose="020B0604020202020204" pitchFamily="34" charset="0"/>
            </a:endParaRPr>
          </a:p>
          <a:p>
            <a:pPr marL="285750" indent="-285750" fontAlgn="base">
              <a:buClr>
                <a:srgbClr val="1D284E"/>
              </a:buClr>
              <a:buFontTx/>
              <a:buChar char="‒"/>
            </a:pPr>
            <a:r>
              <a:rPr lang="en-US" sz="1400" dirty="0">
                <a:latin typeface="Arial" panose="020B0604020202020204" pitchFamily="34" charset="0"/>
                <a:cs typeface="Arial" panose="020B0604020202020204" pitchFamily="34" charset="0"/>
              </a:rPr>
              <a:t>by </a:t>
            </a:r>
            <a:r>
              <a:rPr lang="ru-RU" sz="1400" b="1" dirty="0">
                <a:solidFill>
                  <a:srgbClr val="2C4295"/>
                </a:solidFill>
                <a:latin typeface="Arial" panose="020B0604020202020204" pitchFamily="34" charset="0"/>
                <a:cs typeface="Arial" panose="020B0604020202020204" pitchFamily="34" charset="0"/>
              </a:rPr>
              <a:t>27</a:t>
            </a:r>
            <a:r>
              <a:rPr lang="ru-RU" sz="1400" dirty="0">
                <a:solidFill>
                  <a:srgbClr val="2C4295"/>
                </a:solidFill>
                <a:latin typeface="Arial" panose="020B0604020202020204" pitchFamily="34" charset="0"/>
                <a:cs typeface="Arial" panose="020B0604020202020204" pitchFamily="34" charset="0"/>
              </a:rPr>
              <a:t>% </a:t>
            </a:r>
            <a:r>
              <a:rPr lang="ru-RU" sz="1400" dirty="0">
                <a:latin typeface="Arial" panose="020B0604020202020204" pitchFamily="34" charset="0"/>
                <a:cs typeface="Arial" panose="020B0604020202020204" pitchFamily="34" charset="0"/>
              </a:rPr>
              <a:t>(9</a:t>
            </a:r>
            <a:r>
              <a:rPr lang="en-US" sz="1400" dirty="0">
                <a:latin typeface="Arial" panose="020B0604020202020204" pitchFamily="34" charset="0"/>
                <a:cs typeface="Arial" panose="020B0604020202020204" pitchFamily="34" charset="0"/>
              </a:rPr>
              <a:t>.</a:t>
            </a:r>
            <a:r>
              <a:rPr lang="ru-RU" sz="1400" dirty="0">
                <a:latin typeface="Arial" panose="020B0604020202020204" pitchFamily="34" charset="0"/>
                <a:cs typeface="Arial" panose="020B0604020202020204" pitchFamily="34" charset="0"/>
              </a:rPr>
              <a:t>83 </a:t>
            </a:r>
            <a:r>
              <a:rPr lang="en-US" sz="1400" dirty="0" err="1">
                <a:latin typeface="Arial" panose="020B0604020202020204" pitchFamily="34" charset="0"/>
                <a:cs typeface="Arial" panose="020B0604020202020204" pitchFamily="34" charset="0"/>
              </a:rPr>
              <a:t>mln</a:t>
            </a:r>
            <a:r>
              <a:rPr lang="ru-RU" sz="1400" dirty="0">
                <a:latin typeface="Arial" panose="020B0604020202020204" pitchFamily="34" charset="0"/>
                <a:cs typeface="Arial" panose="020B0604020202020204" pitchFamily="34" charset="0"/>
              </a:rPr>
              <a:t>)</a:t>
            </a:r>
          </a:p>
          <a:p>
            <a:pPr marL="285750" indent="-285750" fontAlgn="base">
              <a:lnSpc>
                <a:spcPct val="150000"/>
              </a:lnSpc>
              <a:buClr>
                <a:srgbClr val="1D284E"/>
              </a:buClr>
              <a:buFontTx/>
              <a:buChar char="‒"/>
            </a:pPr>
            <a:r>
              <a:rPr lang="en-US" sz="1400" b="1" dirty="0">
                <a:latin typeface="Arial" panose="020B0604020202020204" pitchFamily="34" charset="0"/>
                <a:cs typeface="Arial" panose="020B0604020202020204" pitchFamily="34" charset="0"/>
              </a:rPr>
              <a:t>USA </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by </a:t>
            </a:r>
            <a:r>
              <a:rPr lang="ru-RU" sz="1400" b="1" dirty="0">
                <a:solidFill>
                  <a:srgbClr val="2C4295"/>
                </a:solidFill>
                <a:latin typeface="Arial" panose="020B0604020202020204" pitchFamily="34" charset="0"/>
                <a:cs typeface="Arial" panose="020B0604020202020204" pitchFamily="34" charset="0"/>
              </a:rPr>
              <a:t>29</a:t>
            </a:r>
            <a:r>
              <a:rPr lang="ru-RU" sz="1400" dirty="0">
                <a:solidFill>
                  <a:srgbClr val="2C4295"/>
                </a:solidFill>
                <a:latin typeface="Arial" panose="020B0604020202020204" pitchFamily="34" charset="0"/>
                <a:cs typeface="Arial" panose="020B0604020202020204" pitchFamily="34" charset="0"/>
              </a:rPr>
              <a:t>% </a:t>
            </a:r>
            <a:r>
              <a:rPr lang="ru-RU" sz="1400" dirty="0">
                <a:latin typeface="Arial" panose="020B0604020202020204" pitchFamily="34" charset="0"/>
                <a:cs typeface="Arial" panose="020B0604020202020204" pitchFamily="34" charset="0"/>
              </a:rPr>
              <a:t>(8</a:t>
            </a:r>
            <a:r>
              <a:rPr lang="en-US" sz="1400" dirty="0">
                <a:latin typeface="Arial" panose="020B0604020202020204" pitchFamily="34" charset="0"/>
                <a:cs typeface="Arial" panose="020B0604020202020204" pitchFamily="34" charset="0"/>
              </a:rPr>
              <a:t>.</a:t>
            </a:r>
            <a:r>
              <a:rPr lang="ru-RU" sz="1400" dirty="0">
                <a:latin typeface="Arial" panose="020B0604020202020204" pitchFamily="34" charset="0"/>
                <a:cs typeface="Arial" panose="020B0604020202020204" pitchFamily="34" charset="0"/>
              </a:rPr>
              <a:t>294 </a:t>
            </a:r>
            <a:r>
              <a:rPr lang="en-US" sz="1400" dirty="0" err="1">
                <a:latin typeface="Arial" panose="020B0604020202020204" pitchFamily="34" charset="0"/>
                <a:cs typeface="Arial" panose="020B0604020202020204" pitchFamily="34" charset="0"/>
              </a:rPr>
              <a:t>mln</a:t>
            </a:r>
            <a:r>
              <a:rPr lang="ru-RU" sz="1400" dirty="0">
                <a:latin typeface="Arial" panose="020B0604020202020204" pitchFamily="34" charset="0"/>
                <a:cs typeface="Arial" panose="020B0604020202020204" pitchFamily="34" charset="0"/>
              </a:rPr>
              <a:t>)</a:t>
            </a:r>
          </a:p>
          <a:p>
            <a:pPr marL="285750" indent="-285750" fontAlgn="base">
              <a:lnSpc>
                <a:spcPct val="150000"/>
              </a:lnSpc>
              <a:buClr>
                <a:srgbClr val="1D284E"/>
              </a:buClr>
              <a:buFontTx/>
              <a:buChar char="‒"/>
            </a:pPr>
            <a:r>
              <a:rPr lang="en-US" sz="1400" b="1" dirty="0">
                <a:latin typeface="Arial" panose="020B0604020202020204" pitchFamily="34" charset="0"/>
                <a:cs typeface="Arial" panose="020B0604020202020204" pitchFamily="34" charset="0"/>
              </a:rPr>
              <a:t>Europe </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by </a:t>
            </a:r>
            <a:r>
              <a:rPr lang="ru-RU" sz="1400" b="1" dirty="0">
                <a:solidFill>
                  <a:srgbClr val="2C4295"/>
                </a:solidFill>
                <a:latin typeface="Arial" panose="020B0604020202020204" pitchFamily="34" charset="0"/>
                <a:cs typeface="Arial" panose="020B0604020202020204" pitchFamily="34" charset="0"/>
              </a:rPr>
              <a:t>27</a:t>
            </a:r>
            <a:r>
              <a:rPr lang="ru-RU" sz="1400" dirty="0">
                <a:solidFill>
                  <a:srgbClr val="2C4295"/>
                </a:solidFill>
                <a:latin typeface="Arial" panose="020B0604020202020204" pitchFamily="34" charset="0"/>
                <a:cs typeface="Arial" panose="020B0604020202020204" pitchFamily="34" charset="0"/>
              </a:rPr>
              <a:t>% </a:t>
            </a:r>
            <a:r>
              <a:rPr lang="ru-RU" sz="1400" dirty="0">
                <a:latin typeface="Arial" panose="020B0604020202020204" pitchFamily="34" charset="0"/>
                <a:cs typeface="Arial" panose="020B0604020202020204" pitchFamily="34" charset="0"/>
              </a:rPr>
              <a:t>(6</a:t>
            </a:r>
            <a:r>
              <a:rPr lang="en-US" sz="1400" dirty="0">
                <a:latin typeface="Arial" panose="020B0604020202020204" pitchFamily="34" charset="0"/>
                <a:cs typeface="Arial" panose="020B0604020202020204" pitchFamily="34" charset="0"/>
              </a:rPr>
              <a:t>.</a:t>
            </a:r>
            <a:r>
              <a:rPr lang="ru-RU" sz="1400" dirty="0">
                <a:latin typeface="Arial" panose="020B0604020202020204" pitchFamily="34" charset="0"/>
                <a:cs typeface="Arial" panose="020B0604020202020204" pitchFamily="34" charset="0"/>
              </a:rPr>
              <a:t>486 </a:t>
            </a:r>
            <a:r>
              <a:rPr lang="en-US" sz="1400" dirty="0" err="1">
                <a:latin typeface="Arial" panose="020B0604020202020204" pitchFamily="34" charset="0"/>
                <a:cs typeface="Arial" panose="020B0604020202020204" pitchFamily="34" charset="0"/>
              </a:rPr>
              <a:t>mln</a:t>
            </a:r>
            <a:r>
              <a:rPr lang="ru-RU" sz="1400" dirty="0">
                <a:latin typeface="Arial" panose="020B0604020202020204" pitchFamily="34" charset="0"/>
                <a:cs typeface="Arial" panose="020B0604020202020204" pitchFamily="34" charset="0"/>
              </a:rPr>
              <a:t>)</a:t>
            </a:r>
          </a:p>
          <a:p>
            <a:pPr marL="285750" indent="-285750" fontAlgn="base">
              <a:lnSpc>
                <a:spcPct val="150000"/>
              </a:lnSpc>
              <a:buClr>
                <a:srgbClr val="1D284E"/>
              </a:buClr>
              <a:buFontTx/>
              <a:buChar char="‒"/>
            </a:pPr>
            <a:r>
              <a:rPr lang="en-US" sz="1400" b="1" dirty="0">
                <a:latin typeface="Arial" panose="020B0604020202020204" pitchFamily="34" charset="0"/>
                <a:cs typeface="Arial" panose="020B0604020202020204" pitchFamily="34" charset="0"/>
              </a:rPr>
              <a:t>Japan </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by </a:t>
            </a:r>
            <a:r>
              <a:rPr lang="ru-RU" sz="1400" b="1" dirty="0">
                <a:solidFill>
                  <a:srgbClr val="2C4295"/>
                </a:solidFill>
                <a:latin typeface="Arial" panose="020B0604020202020204" pitchFamily="34" charset="0"/>
                <a:cs typeface="Arial" panose="020B0604020202020204" pitchFamily="34" charset="0"/>
              </a:rPr>
              <a:t>12</a:t>
            </a:r>
            <a:r>
              <a:rPr lang="ru-RU" sz="1400" dirty="0">
                <a:solidFill>
                  <a:srgbClr val="2C4295"/>
                </a:solidFill>
                <a:latin typeface="Arial" panose="020B0604020202020204" pitchFamily="34" charset="0"/>
                <a:cs typeface="Arial" panose="020B0604020202020204" pitchFamily="34" charset="0"/>
              </a:rPr>
              <a:t>%</a:t>
            </a:r>
          </a:p>
          <a:p>
            <a:pPr marL="285750" indent="-285750" fontAlgn="base">
              <a:lnSpc>
                <a:spcPct val="150000"/>
              </a:lnSpc>
              <a:buClr>
                <a:srgbClr val="1D284E"/>
              </a:buClr>
              <a:buFontTx/>
              <a:buChar char="‒"/>
            </a:pPr>
            <a:r>
              <a:rPr lang="en-US" sz="1400" b="1" dirty="0">
                <a:latin typeface="Arial" panose="020B0604020202020204" pitchFamily="34" charset="0"/>
                <a:cs typeface="Arial" panose="020B0604020202020204" pitchFamily="34" charset="0"/>
              </a:rPr>
              <a:t>Brazil </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by </a:t>
            </a:r>
            <a:r>
              <a:rPr lang="ru-RU" sz="1400" b="1" dirty="0">
                <a:solidFill>
                  <a:srgbClr val="2C4295"/>
                </a:solidFill>
                <a:latin typeface="Arial" panose="020B0604020202020204" pitchFamily="34" charset="0"/>
                <a:cs typeface="Arial" panose="020B0604020202020204" pitchFamily="34" charset="0"/>
              </a:rPr>
              <a:t>32</a:t>
            </a:r>
            <a:r>
              <a:rPr lang="ru-RU" sz="1400" dirty="0">
                <a:solidFill>
                  <a:srgbClr val="2C4295"/>
                </a:solidFill>
                <a:latin typeface="Arial" panose="020B0604020202020204" pitchFamily="34" charset="0"/>
                <a:cs typeface="Arial" panose="020B0604020202020204" pitchFamily="34" charset="0"/>
              </a:rPr>
              <a:t>%</a:t>
            </a:r>
            <a:r>
              <a:rPr lang="ru-RU" sz="1400" dirty="0">
                <a:latin typeface="Arial" panose="020B0604020202020204" pitchFamily="34" charset="0"/>
                <a:cs typeface="Arial" panose="020B0604020202020204" pitchFamily="34" charset="0"/>
              </a:rPr>
              <a:t>               </a:t>
            </a:r>
          </a:p>
          <a:p>
            <a:pPr marL="285750" indent="-285750" fontAlgn="base">
              <a:lnSpc>
                <a:spcPct val="150000"/>
              </a:lnSpc>
              <a:buClr>
                <a:srgbClr val="1D284E"/>
              </a:buClr>
              <a:buFontTx/>
              <a:buChar char="‒"/>
            </a:pPr>
            <a:r>
              <a:rPr lang="en-US" sz="1400" b="1" dirty="0">
                <a:latin typeface="Arial" panose="020B0604020202020204" pitchFamily="34" charset="0"/>
                <a:cs typeface="Arial" panose="020B0604020202020204" pitchFamily="34" charset="0"/>
              </a:rPr>
              <a:t>Russia</a:t>
            </a:r>
            <a:r>
              <a:rPr lang="ru-RU" sz="1400" dirty="0">
                <a:latin typeface="Arial" panose="020B0604020202020204" pitchFamily="34" charset="0"/>
                <a:cs typeface="Arial" panose="020B0604020202020204" pitchFamily="34" charset="0"/>
              </a:rPr>
              <a:t> – </a:t>
            </a:r>
            <a:r>
              <a:rPr lang="en-US" sz="1400" dirty="0">
                <a:latin typeface="Arial" panose="020B0604020202020204" pitchFamily="34" charset="0"/>
                <a:cs typeface="Arial" panose="020B0604020202020204" pitchFamily="34" charset="0"/>
              </a:rPr>
              <a:t>by </a:t>
            </a:r>
            <a:r>
              <a:rPr lang="ru-RU" sz="1400" b="1" dirty="0">
                <a:solidFill>
                  <a:srgbClr val="2C4295"/>
                </a:solidFill>
                <a:latin typeface="Arial" panose="020B0604020202020204" pitchFamily="34" charset="0"/>
                <a:cs typeface="Arial" panose="020B0604020202020204" pitchFamily="34" charset="0"/>
              </a:rPr>
              <a:t>37</a:t>
            </a:r>
            <a:r>
              <a:rPr lang="ru-RU" sz="1400" dirty="0">
                <a:solidFill>
                  <a:srgbClr val="2C4295"/>
                </a:solidFill>
                <a:latin typeface="Arial" panose="020B0604020202020204" pitchFamily="34" charset="0"/>
                <a:cs typeface="Arial" panose="020B0604020202020204" pitchFamily="34" charset="0"/>
              </a:rPr>
              <a:t>%</a:t>
            </a:r>
          </a:p>
          <a:p>
            <a:pPr marL="285750" indent="-285750" fontAlgn="base">
              <a:lnSpc>
                <a:spcPct val="150000"/>
              </a:lnSpc>
              <a:buClr>
                <a:srgbClr val="1D284E"/>
              </a:buClr>
              <a:buFontTx/>
              <a:buChar char="‒"/>
            </a:pPr>
            <a:r>
              <a:rPr lang="en-US" sz="1400" b="1" dirty="0">
                <a:latin typeface="Arial" panose="020B0604020202020204" pitchFamily="34" charset="0"/>
                <a:cs typeface="Arial" panose="020B0604020202020204" pitchFamily="34" charset="0"/>
              </a:rPr>
              <a:t>India </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by </a:t>
            </a:r>
            <a:r>
              <a:rPr lang="ru-RU" sz="1400" b="1" dirty="0">
                <a:solidFill>
                  <a:srgbClr val="2C4295"/>
                </a:solidFill>
                <a:latin typeface="Arial" panose="020B0604020202020204" pitchFamily="34" charset="0"/>
                <a:cs typeface="Arial" panose="020B0604020202020204" pitchFamily="34" charset="0"/>
              </a:rPr>
              <a:t>93</a:t>
            </a:r>
            <a:r>
              <a:rPr lang="ru-RU" sz="1400" dirty="0">
                <a:solidFill>
                  <a:srgbClr val="2C4295"/>
                </a:solidFill>
                <a:latin typeface="Arial" panose="020B0604020202020204" pitchFamily="34" charset="0"/>
                <a:cs typeface="Arial" panose="020B0604020202020204" pitchFamily="34" charset="0"/>
              </a:rPr>
              <a:t>% </a:t>
            </a:r>
            <a:r>
              <a:rPr lang="ru-RU" sz="14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a:t>
            </a:r>
            <a:r>
              <a:rPr lang="ru-RU" sz="1400" dirty="0">
                <a:latin typeface="Arial" panose="020B0604020202020204" pitchFamily="34" charset="0"/>
                <a:cs typeface="Arial" panose="020B0604020202020204" pitchFamily="34" charset="0"/>
              </a:rPr>
              <a:t>495 </a:t>
            </a:r>
            <a:r>
              <a:rPr lang="en-US" sz="1400" dirty="0" err="1">
                <a:latin typeface="Arial" panose="020B0604020202020204" pitchFamily="34" charset="0"/>
                <a:cs typeface="Arial" panose="020B0604020202020204" pitchFamily="34" charset="0"/>
              </a:rPr>
              <a:t>mln</a:t>
            </a:r>
            <a:r>
              <a:rPr lang="ru-RU" sz="1400" dirty="0">
                <a:latin typeface="Arial" panose="020B0604020202020204" pitchFamily="34" charset="0"/>
                <a:cs typeface="Arial" panose="020B0604020202020204" pitchFamily="34" charset="0"/>
              </a:rPr>
              <a:t>)</a:t>
            </a:r>
            <a:endParaRPr lang="ru-RU" sz="1400" b="0" i="0" dirty="0">
              <a:effectLst/>
              <a:latin typeface="Arial" panose="020B0604020202020204" pitchFamily="34" charset="0"/>
              <a:cs typeface="Arial" panose="020B0604020202020204" pitchFamily="34" charset="0"/>
            </a:endParaRPr>
          </a:p>
        </p:txBody>
      </p:sp>
      <p:sp>
        <p:nvSpPr>
          <p:cNvPr id="4" name="Прямоугольник 3"/>
          <p:cNvSpPr/>
          <p:nvPr/>
        </p:nvSpPr>
        <p:spPr>
          <a:xfrm>
            <a:off x="3735813" y="4851503"/>
            <a:ext cx="1994457" cy="523220"/>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in total </a:t>
            </a:r>
          </a:p>
          <a:p>
            <a:r>
              <a:rPr lang="en-US" sz="1400" dirty="0">
                <a:latin typeface="Arial" panose="020B0604020202020204" pitchFamily="34" charset="0"/>
                <a:cs typeface="Arial" panose="020B0604020202020204" pitchFamily="34" charset="0"/>
              </a:rPr>
              <a:t>up to </a:t>
            </a:r>
            <a:r>
              <a:rPr lang="ru-RU" sz="1400" b="1" dirty="0">
                <a:solidFill>
                  <a:srgbClr val="2C4295"/>
                </a:solidFill>
                <a:latin typeface="Arial" panose="020B0604020202020204" pitchFamily="34" charset="0"/>
                <a:cs typeface="Arial" panose="020B0604020202020204" pitchFamily="34" charset="0"/>
              </a:rPr>
              <a:t>3</a:t>
            </a:r>
            <a:r>
              <a:rPr lang="en-US" sz="1400" b="1" dirty="0">
                <a:solidFill>
                  <a:srgbClr val="2C4295"/>
                </a:solidFill>
                <a:latin typeface="Arial" panose="020B0604020202020204" pitchFamily="34" charset="0"/>
                <a:cs typeface="Arial" panose="020B0604020202020204" pitchFamily="34" charset="0"/>
              </a:rPr>
              <a:t>.</a:t>
            </a:r>
            <a:r>
              <a:rPr lang="ru-RU" sz="1400" b="1" dirty="0">
                <a:solidFill>
                  <a:srgbClr val="2C4295"/>
                </a:solidFill>
                <a:latin typeface="Arial" panose="020B0604020202020204" pitchFamily="34" charset="0"/>
                <a:cs typeface="Arial" panose="020B0604020202020204" pitchFamily="34" charset="0"/>
              </a:rPr>
              <a:t>914</a:t>
            </a:r>
            <a:r>
              <a:rPr lang="ru-RU"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mln</a:t>
            </a:r>
            <a:endParaRPr lang="ru-RU" sz="1400" dirty="0">
              <a:latin typeface="Arial" panose="020B0604020202020204" pitchFamily="34" charset="0"/>
              <a:cs typeface="Arial" panose="020B0604020202020204" pitchFamily="34" charset="0"/>
            </a:endParaRPr>
          </a:p>
        </p:txBody>
      </p:sp>
      <p:sp>
        <p:nvSpPr>
          <p:cNvPr id="6" name="Правая круглая скобка 5"/>
          <p:cNvSpPr/>
          <p:nvPr/>
        </p:nvSpPr>
        <p:spPr>
          <a:xfrm>
            <a:off x="3360071" y="4663113"/>
            <a:ext cx="132657" cy="900000"/>
          </a:xfrm>
          <a:prstGeom prst="rightBracket">
            <a:avLst/>
          </a:prstGeom>
          <a:ln w="19050">
            <a:solidFill>
              <a:srgbClr val="1D28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8" name="Прямоугольник 7"/>
          <p:cNvSpPr/>
          <p:nvPr/>
        </p:nvSpPr>
        <p:spPr>
          <a:xfrm>
            <a:off x="5973355" y="3231952"/>
            <a:ext cx="5937000" cy="2862322"/>
          </a:xfrm>
          <a:prstGeom prst="rect">
            <a:avLst/>
          </a:prstGeom>
        </p:spPr>
        <p:txBody>
          <a:bodyPr wrap="square">
            <a:spAutoFit/>
          </a:bodyPr>
          <a:lstStyle/>
          <a:p>
            <a:pPr fontAlgn="base"/>
            <a:r>
              <a:rPr lang="en-US" sz="1200" dirty="0">
                <a:latin typeface="Arial" panose="020B0604020202020204" pitchFamily="34" charset="0"/>
                <a:cs typeface="Arial" panose="020B0604020202020204" pitchFamily="34" charset="0"/>
              </a:rPr>
              <a:t>Despite this percentage growth in the first half of the year, it was not possible to reach the indicators of the pre-Covid period (in 2019, the market for new cars was 90.3 </a:t>
            </a:r>
            <a:r>
              <a:rPr lang="en-US" sz="1200" dirty="0" err="1">
                <a:latin typeface="Arial" panose="020B0604020202020204" pitchFamily="34" charset="0"/>
                <a:cs typeface="Arial" panose="020B0604020202020204" pitchFamily="34" charset="0"/>
              </a:rPr>
              <a:t>mln</a:t>
            </a:r>
            <a:r>
              <a:rPr lang="en-US" sz="1200" dirty="0">
                <a:latin typeface="Arial" panose="020B0604020202020204" pitchFamily="34" charset="0"/>
                <a:cs typeface="Arial" panose="020B0604020202020204" pitchFamily="34" charset="0"/>
              </a:rPr>
              <a:t>). In particular, the shortage of semiconductors does not allow the market to fully recover. At the same time, the deficit arose even before the coronavirus pandemic, but later the situation became more complicated. </a:t>
            </a:r>
          </a:p>
          <a:p>
            <a:pPr fontAlgn="base"/>
            <a:endParaRPr lang="en-US" sz="1200" dirty="0">
              <a:latin typeface="Arial" panose="020B0604020202020204" pitchFamily="34" charset="0"/>
              <a:cs typeface="Arial" panose="020B0604020202020204" pitchFamily="34" charset="0"/>
            </a:endParaRPr>
          </a:p>
          <a:p>
            <a:pPr fontAlgn="base"/>
            <a:r>
              <a:rPr lang="en-US" sz="1200" dirty="0">
                <a:latin typeface="Arial" panose="020B0604020202020204" pitchFamily="34" charset="0"/>
                <a:cs typeface="Arial" panose="020B0604020202020204" pitchFamily="34" charset="0"/>
              </a:rPr>
              <a:t>This was affected not only by high demand for semiconductors from household appliance manufacturers, but also by supply problems due to adverse weather conditions and emergencies: a fire in the spring of 2021 at the Renesas Electronics microchip factory led to a reduction in global automotive production. If automakers lost 1.4 </a:t>
            </a:r>
            <a:r>
              <a:rPr lang="en-US" sz="1200" dirty="0" err="1">
                <a:latin typeface="Arial" panose="020B0604020202020204" pitchFamily="34" charset="0"/>
                <a:cs typeface="Arial" panose="020B0604020202020204" pitchFamily="34" charset="0"/>
              </a:rPr>
              <a:t>mln</a:t>
            </a:r>
            <a:r>
              <a:rPr lang="en-US" sz="1200" dirty="0">
                <a:latin typeface="Arial" panose="020B0604020202020204" pitchFamily="34" charset="0"/>
                <a:cs typeface="Arial" panose="020B0604020202020204" pitchFamily="34" charset="0"/>
              </a:rPr>
              <a:t> cars in the first quarter, they lost 2.6 </a:t>
            </a:r>
            <a:r>
              <a:rPr lang="en-US" sz="1200" dirty="0" err="1">
                <a:latin typeface="Arial" panose="020B0604020202020204" pitchFamily="34" charset="0"/>
                <a:cs typeface="Arial" panose="020B0604020202020204" pitchFamily="34" charset="0"/>
              </a:rPr>
              <a:t>mln</a:t>
            </a:r>
            <a:r>
              <a:rPr lang="en-US" sz="1200" dirty="0">
                <a:latin typeface="Arial" panose="020B0604020202020204" pitchFamily="34" charset="0"/>
                <a:cs typeface="Arial" panose="020B0604020202020204" pitchFamily="34" charset="0"/>
              </a:rPr>
              <a:t> cars in the second quarter. According to AEB, the fourth quarter also turned out to be a failure: a shortage of semiconductors, an increase in car prices and a decrease in financial stocks among potential buyers led to a decrease in sales. Sales volumes in the world from October to December 2021 decreased by 18-20%.</a:t>
            </a: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1000" y="684000"/>
            <a:ext cx="1987532" cy="349161"/>
          </a:xfrm>
          <a:prstGeom prst="rect">
            <a:avLst/>
          </a:prstGeom>
        </p:spPr>
      </p:pic>
      <p:sp>
        <p:nvSpPr>
          <p:cNvPr id="19" name="Прямоугольник 18">
            <a:extLst>
              <a:ext uri="{FF2B5EF4-FFF2-40B4-BE49-F238E27FC236}">
                <a16:creationId xmlns:a16="http://schemas.microsoft.com/office/drawing/2014/main" id="{51752F34-8F53-6BC7-2426-B4421FABF39D}"/>
              </a:ext>
            </a:extLst>
          </p:cNvPr>
          <p:cNvSpPr/>
          <p:nvPr/>
        </p:nvSpPr>
        <p:spPr>
          <a:xfrm>
            <a:off x="9895775" y="6399000"/>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contact@delprof.ru</a:t>
            </a:r>
            <a:endParaRPr lang="ru-RU" sz="1200" dirty="0">
              <a:solidFill>
                <a:srgbClr val="1D284E"/>
              </a:solidFill>
              <a:latin typeface="Arial" panose="020B0604020202020204" pitchFamily="34" charset="0"/>
              <a:cs typeface="Arial" panose="020B0604020202020204" pitchFamily="34" charset="0"/>
            </a:endParaRPr>
          </a:p>
        </p:txBody>
      </p:sp>
      <p:sp>
        <p:nvSpPr>
          <p:cNvPr id="20" name="Прямоугольник 19">
            <a:extLst>
              <a:ext uri="{FF2B5EF4-FFF2-40B4-BE49-F238E27FC236}">
                <a16:creationId xmlns:a16="http://schemas.microsoft.com/office/drawing/2014/main" id="{7899AEA7-E141-2E70-2678-B6810E412C29}"/>
              </a:ext>
            </a:extLst>
          </p:cNvPr>
          <p:cNvSpPr/>
          <p:nvPr/>
        </p:nvSpPr>
        <p:spPr>
          <a:xfrm>
            <a:off x="8320775" y="6399000"/>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+7 (495) 740-16-01</a:t>
            </a:r>
            <a:endParaRPr lang="ru-RU" sz="1200" dirty="0">
              <a:solidFill>
                <a:srgbClr val="1D284E"/>
              </a:solidFill>
              <a:latin typeface="Arial" panose="020B0604020202020204" pitchFamily="34" charset="0"/>
              <a:cs typeface="Arial" panose="020B0604020202020204" pitchFamily="34" charset="0"/>
            </a:endParaRPr>
          </a:p>
        </p:txBody>
      </p:sp>
      <p:cxnSp>
        <p:nvCxnSpPr>
          <p:cNvPr id="22" name="Прямая соединительная линия 21">
            <a:extLst>
              <a:ext uri="{FF2B5EF4-FFF2-40B4-BE49-F238E27FC236}">
                <a16:creationId xmlns:a16="http://schemas.microsoft.com/office/drawing/2014/main" id="{779D2A6A-2C1C-89FE-DA0A-1A39797AD457}"/>
              </a:ext>
            </a:extLst>
          </p:cNvPr>
          <p:cNvCxnSpPr/>
          <p:nvPr/>
        </p:nvCxnSpPr>
        <p:spPr>
          <a:xfrm>
            <a:off x="10120775" y="6468944"/>
            <a:ext cx="0" cy="153889"/>
          </a:xfrm>
          <a:prstGeom prst="line">
            <a:avLst/>
          </a:prstGeom>
          <a:ln w="19050">
            <a:solidFill>
              <a:srgbClr val="1D28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717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1000" y="684000"/>
            <a:ext cx="1987532" cy="349161"/>
          </a:xfrm>
          <a:prstGeom prst="rect">
            <a:avLst/>
          </a:prstGeom>
        </p:spPr>
      </p:pic>
      <p:sp>
        <p:nvSpPr>
          <p:cNvPr id="2" name="Прямоугольник 1"/>
          <p:cNvSpPr/>
          <p:nvPr/>
        </p:nvSpPr>
        <p:spPr>
          <a:xfrm>
            <a:off x="568502" y="1040577"/>
            <a:ext cx="3374642" cy="215444"/>
          </a:xfrm>
          <a:prstGeom prst="rect">
            <a:avLst/>
          </a:prstGeom>
        </p:spPr>
        <p:txBody>
          <a:bodyPr wrap="none">
            <a:spAutoFit/>
          </a:bodyPr>
          <a:lstStyle/>
          <a:p>
            <a:pPr fontAlgn="base"/>
            <a:r>
              <a:rPr lang="en-US" sz="800" dirty="0">
                <a:solidFill>
                  <a:schemeClr val="tx1">
                    <a:lumMod val="65000"/>
                    <a:lumOff val="35000"/>
                  </a:schemeClr>
                </a:solidFill>
                <a:latin typeface="Arial" panose="020B0604020202020204" pitchFamily="34" charset="0"/>
                <a:cs typeface="Arial" panose="020B0604020202020204" pitchFamily="34" charset="0"/>
              </a:rPr>
              <a:t>Fig. 16. Presence of Chinese car dealers by districts for January 2022</a:t>
            </a:r>
            <a:endParaRPr lang="ru-RU" sz="7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Прямоугольник 10"/>
          <p:cNvSpPr/>
          <p:nvPr/>
        </p:nvSpPr>
        <p:spPr>
          <a:xfrm>
            <a:off x="568502" y="3998272"/>
            <a:ext cx="849913" cy="200055"/>
          </a:xfrm>
          <a:prstGeom prst="rect">
            <a:avLst/>
          </a:prstGeom>
        </p:spPr>
        <p:txBody>
          <a:bodyPr wrap="none">
            <a:spAutoFit/>
          </a:bodyPr>
          <a:lstStyle/>
          <a:p>
            <a:r>
              <a:rPr lang="en-US" sz="700" dirty="0">
                <a:solidFill>
                  <a:schemeClr val="tx1">
                    <a:lumMod val="65000"/>
                    <a:lumOff val="35000"/>
                  </a:schemeClr>
                </a:solidFill>
                <a:latin typeface="Arial" panose="020B0604020202020204" pitchFamily="34" charset="0"/>
                <a:cs typeface="Arial" panose="020B0604020202020204" pitchFamily="34" charset="0"/>
              </a:rPr>
              <a:t>Source: </a:t>
            </a:r>
            <a:r>
              <a:rPr lang="en-US" sz="700" dirty="0" err="1">
                <a:solidFill>
                  <a:schemeClr val="tx1">
                    <a:lumMod val="65000"/>
                    <a:lumOff val="35000"/>
                  </a:schemeClr>
                </a:solidFill>
                <a:latin typeface="Arial" panose="020B0604020202020204" pitchFamily="34" charset="0"/>
                <a:cs typeface="Arial" panose="020B0604020202020204" pitchFamily="34" charset="0"/>
              </a:rPr>
              <a:t>Autostat</a:t>
            </a:r>
            <a:endParaRPr lang="ru-RU" sz="7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Прямоугольник 11"/>
          <p:cNvSpPr/>
          <p:nvPr/>
        </p:nvSpPr>
        <p:spPr>
          <a:xfrm>
            <a:off x="568502" y="4509674"/>
            <a:ext cx="5797497" cy="1754326"/>
          </a:xfrm>
          <a:prstGeom prst="rect">
            <a:avLst/>
          </a:prstGeom>
        </p:spPr>
        <p:txBody>
          <a:bodyPr wrap="square">
            <a:spAutoFit/>
          </a:bodyPr>
          <a:lstStyle/>
          <a:p>
            <a:r>
              <a:rPr lang="en-US" sz="1200" b="1" dirty="0">
                <a:solidFill>
                  <a:srgbClr val="1D284E"/>
                </a:solidFill>
                <a:latin typeface="Arial" panose="020B0604020202020204" pitchFamily="34" charset="0"/>
                <a:cs typeface="Arial" panose="020B0604020202020204" pitchFamily="34" charset="0"/>
              </a:rPr>
              <a:t>The aggravated geopolitical situation may also contribute to an increase in the share of Chinese cars in the Russian market, which has been growing in recent years. </a:t>
            </a:r>
            <a:r>
              <a:rPr lang="en-US" sz="1200" dirty="0">
                <a:latin typeface="Arial" panose="020B0604020202020204" pitchFamily="34" charset="0"/>
                <a:cs typeface="Arial" panose="020B0604020202020204" pitchFamily="34" charset="0"/>
              </a:rPr>
              <a:t>Accordingly, the number of dealerships of Chinese brands may increase. Chinese automotive companies can benefit the most from the situation when sanctions are imposed on Russia and, consequently, European, Japanese and American brands are leaving the Russian market. Moreover, according to experts, it is worth waiting not only for an increase in the manufactured cars of brands that are already present in our market, but also for the appearance of new brands.</a:t>
            </a:r>
            <a:endParaRPr lang="ru-RU" sz="1000"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rcRect/>
          <a:stretch/>
        </p:blipFill>
        <p:spPr>
          <a:xfrm>
            <a:off x="464731" y="1439571"/>
            <a:ext cx="6005037" cy="2470184"/>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5144" y="1628503"/>
            <a:ext cx="5216856" cy="4544554"/>
          </a:xfrm>
          <a:prstGeom prst="rect">
            <a:avLst/>
          </a:prstGeom>
        </p:spPr>
      </p:pic>
      <p:sp>
        <p:nvSpPr>
          <p:cNvPr id="8" name="Прямоугольник 7">
            <a:extLst>
              <a:ext uri="{FF2B5EF4-FFF2-40B4-BE49-F238E27FC236}">
                <a16:creationId xmlns:a16="http://schemas.microsoft.com/office/drawing/2014/main" id="{BE4BAE9F-FFB4-4962-B1A4-9E603E305C72}"/>
              </a:ext>
            </a:extLst>
          </p:cNvPr>
          <p:cNvSpPr/>
          <p:nvPr/>
        </p:nvSpPr>
        <p:spPr>
          <a:xfrm>
            <a:off x="9895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contact@delprof.ru</a:t>
            </a:r>
            <a:endParaRPr lang="ru-RU" sz="1200" dirty="0">
              <a:solidFill>
                <a:srgbClr val="1D284E"/>
              </a:solidFill>
              <a:latin typeface="Arial" panose="020B0604020202020204" pitchFamily="34" charset="0"/>
              <a:cs typeface="Arial" panose="020B0604020202020204" pitchFamily="34" charset="0"/>
            </a:endParaRPr>
          </a:p>
        </p:txBody>
      </p:sp>
      <p:sp>
        <p:nvSpPr>
          <p:cNvPr id="10" name="Прямоугольник 9">
            <a:extLst>
              <a:ext uri="{FF2B5EF4-FFF2-40B4-BE49-F238E27FC236}">
                <a16:creationId xmlns:a16="http://schemas.microsoft.com/office/drawing/2014/main" id="{4CAEDB40-2DAC-F0FE-693F-B26B3EF687A8}"/>
              </a:ext>
            </a:extLst>
          </p:cNvPr>
          <p:cNvSpPr/>
          <p:nvPr/>
        </p:nvSpPr>
        <p:spPr>
          <a:xfrm>
            <a:off x="8320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+7 (495) 740-16-01</a:t>
            </a:r>
            <a:endParaRPr lang="ru-RU" sz="1200" dirty="0">
              <a:solidFill>
                <a:srgbClr val="1D284E"/>
              </a:solidFill>
              <a:latin typeface="Arial" panose="020B0604020202020204" pitchFamily="34" charset="0"/>
              <a:cs typeface="Arial" panose="020B0604020202020204" pitchFamily="34" charset="0"/>
            </a:endParaRPr>
          </a:p>
        </p:txBody>
      </p:sp>
      <p:cxnSp>
        <p:nvCxnSpPr>
          <p:cNvPr id="13" name="Прямая соединительная линия 12">
            <a:extLst>
              <a:ext uri="{FF2B5EF4-FFF2-40B4-BE49-F238E27FC236}">
                <a16:creationId xmlns:a16="http://schemas.microsoft.com/office/drawing/2014/main" id="{97E2CB2C-F245-2234-0833-052A4CC0178B}"/>
              </a:ext>
            </a:extLst>
          </p:cNvPr>
          <p:cNvCxnSpPr/>
          <p:nvPr/>
        </p:nvCxnSpPr>
        <p:spPr>
          <a:xfrm>
            <a:off x="10120775" y="6498367"/>
            <a:ext cx="0" cy="153889"/>
          </a:xfrm>
          <a:prstGeom prst="line">
            <a:avLst/>
          </a:prstGeom>
          <a:ln w="19050">
            <a:solidFill>
              <a:srgbClr val="1D28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243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1000" y="684000"/>
            <a:ext cx="1987532" cy="349161"/>
          </a:xfrm>
          <a:prstGeom prst="rect">
            <a:avLst/>
          </a:prstGeom>
        </p:spPr>
      </p:pic>
      <p:sp>
        <p:nvSpPr>
          <p:cNvPr id="2" name="Прямоугольник 1"/>
          <p:cNvSpPr/>
          <p:nvPr/>
        </p:nvSpPr>
        <p:spPr>
          <a:xfrm>
            <a:off x="568503" y="625050"/>
            <a:ext cx="4357497" cy="584775"/>
          </a:xfrm>
          <a:prstGeom prst="rect">
            <a:avLst/>
          </a:prstGeom>
        </p:spPr>
        <p:txBody>
          <a:bodyPr wrap="square">
            <a:spAutoFit/>
          </a:bodyPr>
          <a:lstStyle/>
          <a:p>
            <a:pPr fontAlgn="base"/>
            <a:r>
              <a:rPr lang="en-US" sz="1600" b="1" dirty="0">
                <a:solidFill>
                  <a:srgbClr val="2C4294"/>
                </a:solidFill>
                <a:latin typeface="Arial" panose="020B0604020202020204" pitchFamily="34" charset="0"/>
                <a:cs typeface="Arial" panose="020B0604020202020204" pitchFamily="34" charset="0"/>
              </a:rPr>
              <a:t>The situation after 24 February 2022: </a:t>
            </a:r>
          </a:p>
          <a:p>
            <a:pPr fontAlgn="base"/>
            <a:r>
              <a:rPr lang="en-US" sz="1600" b="1" dirty="0">
                <a:solidFill>
                  <a:srgbClr val="2C4294"/>
                </a:solidFill>
                <a:latin typeface="Arial" panose="020B0604020202020204" pitchFamily="34" charset="0"/>
                <a:cs typeface="Arial" panose="020B0604020202020204" pitchFamily="34" charset="0"/>
              </a:rPr>
              <a:t>how sanctions affected the car market</a:t>
            </a:r>
            <a:endParaRPr lang="ru-RU" sz="1600" b="1" dirty="0">
              <a:solidFill>
                <a:srgbClr val="2C4294"/>
              </a:solidFill>
              <a:latin typeface="Arial" panose="020B0604020202020204" pitchFamily="34" charset="0"/>
              <a:cs typeface="Arial" panose="020B0604020202020204" pitchFamily="34" charset="0"/>
            </a:endParaRPr>
          </a:p>
        </p:txBody>
      </p:sp>
      <p:sp>
        <p:nvSpPr>
          <p:cNvPr id="5" name="Прямоугольник 4"/>
          <p:cNvSpPr/>
          <p:nvPr/>
        </p:nvSpPr>
        <p:spPr>
          <a:xfrm>
            <a:off x="568503" y="1436574"/>
            <a:ext cx="11070029" cy="4647426"/>
          </a:xfrm>
          <a:prstGeom prst="rect">
            <a:avLst/>
          </a:prstGeom>
        </p:spPr>
        <p:txBody>
          <a:bodyPr wrap="square" numCol="2" spcCol="216000">
            <a:spAutoFit/>
          </a:bodyPr>
          <a:lstStyle/>
          <a:p>
            <a:pPr fontAlgn="base"/>
            <a:r>
              <a:rPr lang="en-US" sz="1400" dirty="0">
                <a:latin typeface="Arial" panose="020B0604020202020204" pitchFamily="34" charset="0"/>
                <a:cs typeface="Arial" panose="020B0604020202020204" pitchFamily="34" charset="0"/>
              </a:rPr>
              <a:t>According to the forecasts of the analytical association S&amp;P Global Mobility, in </a:t>
            </a:r>
            <a:r>
              <a:rPr lang="en-US" sz="1400" b="1" dirty="0">
                <a:solidFill>
                  <a:srgbClr val="1D284E"/>
                </a:solidFill>
                <a:latin typeface="Arial" panose="020B0604020202020204" pitchFamily="34" charset="0"/>
                <a:cs typeface="Arial" panose="020B0604020202020204" pitchFamily="34" charset="0"/>
              </a:rPr>
              <a:t>2022 and 2023</a:t>
            </a:r>
            <a:r>
              <a:rPr lang="en-US" sz="1400" dirty="0">
                <a:latin typeface="Arial" panose="020B0604020202020204" pitchFamily="34" charset="0"/>
                <a:cs typeface="Arial" panose="020B0604020202020204" pitchFamily="34" charset="0"/>
              </a:rPr>
              <a:t>, a </a:t>
            </a:r>
            <a:r>
              <a:rPr lang="en-US" sz="1400" u="sng" dirty="0">
                <a:latin typeface="Arial" panose="020B0604020202020204" pitchFamily="34" charset="0"/>
                <a:cs typeface="Arial" panose="020B0604020202020204" pitchFamily="34" charset="0"/>
              </a:rPr>
              <a:t>reduction in global production of passenger cars</a:t>
            </a:r>
            <a:r>
              <a:rPr lang="en-US" sz="1400" dirty="0">
                <a:latin typeface="Arial" panose="020B0604020202020204" pitchFamily="34" charset="0"/>
                <a:cs typeface="Arial" panose="020B0604020202020204" pitchFamily="34" charset="0"/>
              </a:rPr>
              <a:t> is expected due to economic problems associated with the deterioration of the geopolitical situation. The number of cars may decrease by 2.6-4 </a:t>
            </a:r>
            <a:r>
              <a:rPr lang="en-US" sz="1400" dirty="0" err="1">
                <a:latin typeface="Arial" panose="020B0604020202020204" pitchFamily="34" charset="0"/>
                <a:cs typeface="Arial" panose="020B0604020202020204" pitchFamily="34" charset="0"/>
              </a:rPr>
              <a:t>mln</a:t>
            </a:r>
            <a:r>
              <a:rPr lang="en-US" sz="1400" dirty="0">
                <a:latin typeface="Arial" panose="020B0604020202020204" pitchFamily="34" charset="0"/>
                <a:cs typeface="Arial" panose="020B0604020202020204" pitchFamily="34" charset="0"/>
              </a:rPr>
              <a:t>.</a:t>
            </a:r>
          </a:p>
          <a:p>
            <a:pPr fontAlgn="base">
              <a:spcBef>
                <a:spcPts val="600"/>
              </a:spcBef>
            </a:pPr>
            <a:r>
              <a:rPr lang="en-US" sz="1400" b="1" dirty="0">
                <a:solidFill>
                  <a:srgbClr val="1D284E"/>
                </a:solidFill>
                <a:latin typeface="Arial" panose="020B0604020202020204" pitchFamily="34" charset="0"/>
                <a:cs typeface="Arial" panose="020B0604020202020204" pitchFamily="34" charset="0"/>
              </a:rPr>
              <a:t>In an optimistic scenario </a:t>
            </a:r>
            <a:r>
              <a:rPr lang="en-US" sz="1400" dirty="0">
                <a:latin typeface="Arial" panose="020B0604020202020204" pitchFamily="34" charset="0"/>
                <a:cs typeface="Arial" panose="020B0604020202020204" pitchFamily="34" charset="0"/>
              </a:rPr>
              <a:t>(a reduction of 2.6 </a:t>
            </a:r>
            <a:r>
              <a:rPr lang="en-US" sz="1400" dirty="0" err="1">
                <a:latin typeface="Arial" panose="020B0604020202020204" pitchFamily="34" charset="0"/>
                <a:cs typeface="Arial" panose="020B0604020202020204" pitchFamily="34" charset="0"/>
              </a:rPr>
              <a:t>mln</a:t>
            </a:r>
            <a:r>
              <a:rPr lang="en-US" sz="1400" dirty="0">
                <a:latin typeface="Arial" panose="020B0604020202020204" pitchFamily="34" charset="0"/>
                <a:cs typeface="Arial" panose="020B0604020202020204" pitchFamily="34" charset="0"/>
              </a:rPr>
              <a:t>.) </a:t>
            </a:r>
            <a:r>
              <a:rPr lang="en-US" sz="1400" u="sng" dirty="0">
                <a:latin typeface="Arial" panose="020B0604020202020204" pitchFamily="34" charset="0"/>
                <a:cs typeface="Arial" panose="020B0604020202020204" pitchFamily="34" charset="0"/>
              </a:rPr>
              <a:t>Europe will lose</a:t>
            </a:r>
            <a:r>
              <a:rPr lang="en-US" sz="1400" dirty="0">
                <a:latin typeface="Arial" panose="020B0604020202020204" pitchFamily="34" charset="0"/>
                <a:cs typeface="Arial" panose="020B0604020202020204" pitchFamily="34" charset="0"/>
              </a:rPr>
              <a:t> </a:t>
            </a:r>
            <a:r>
              <a:rPr lang="en-US" sz="1400" b="1" dirty="0">
                <a:solidFill>
                  <a:srgbClr val="1D284E"/>
                </a:solidFill>
                <a:latin typeface="Arial" panose="020B0604020202020204" pitchFamily="34" charset="0"/>
                <a:cs typeface="Arial" panose="020B0604020202020204" pitchFamily="34" charset="0"/>
              </a:rPr>
              <a:t>1.7 </a:t>
            </a:r>
            <a:r>
              <a:rPr lang="en-US" sz="1400" b="1" dirty="0" err="1">
                <a:solidFill>
                  <a:srgbClr val="1D284E"/>
                </a:solidFill>
                <a:latin typeface="Arial" panose="020B0604020202020204" pitchFamily="34" charset="0"/>
                <a:cs typeface="Arial" panose="020B0604020202020204" pitchFamily="34" charset="0"/>
              </a:rPr>
              <a:t>mln</a:t>
            </a:r>
            <a:r>
              <a:rPr lang="en-US" sz="1400" b="1" dirty="0">
                <a:solidFill>
                  <a:srgbClr val="1D284E"/>
                </a:solidFill>
                <a:latin typeface="Arial" panose="020B0604020202020204" pitchFamily="34" charset="0"/>
                <a:cs typeface="Arial" panose="020B0604020202020204" pitchFamily="34" charset="0"/>
              </a:rPr>
              <a:t>. cars</a:t>
            </a:r>
            <a:r>
              <a:rPr lang="en-US" sz="1400" dirty="0">
                <a:latin typeface="Arial" panose="020B0604020202020204" pitchFamily="34" charset="0"/>
                <a:cs typeface="Arial" panose="020B0604020202020204" pitchFamily="34" charset="0"/>
              </a:rPr>
              <a:t>, one </a:t>
            </a:r>
            <a:r>
              <a:rPr lang="en-US" sz="1400" dirty="0" err="1">
                <a:latin typeface="Arial" panose="020B0604020202020204" pitchFamily="34" charset="0"/>
                <a:cs typeface="Arial" panose="020B0604020202020204" pitchFamily="34" charset="0"/>
              </a:rPr>
              <a:t>mln</a:t>
            </a:r>
            <a:r>
              <a:rPr lang="en-US" sz="1400" dirty="0">
                <a:latin typeface="Arial" panose="020B0604020202020204" pitchFamily="34" charset="0"/>
                <a:cs typeface="Arial" panose="020B0604020202020204" pitchFamily="34" charset="0"/>
              </a:rPr>
              <a:t>. of which the market will lose due to reduced demand and limited exports in the markets of Russia and Ukraine. Experts attribute the remaining losses of 700 </a:t>
            </a:r>
            <a:r>
              <a:rPr lang="en-US" sz="1400" dirty="0" err="1">
                <a:latin typeface="Arial" panose="020B0604020202020204" pitchFamily="34" charset="0"/>
                <a:cs typeface="Arial" panose="020B0604020202020204" pitchFamily="34" charset="0"/>
              </a:rPr>
              <a:t>ths</a:t>
            </a:r>
            <a:r>
              <a:rPr lang="en-US" sz="1400" dirty="0">
                <a:latin typeface="Arial" panose="020B0604020202020204" pitchFamily="34" charset="0"/>
                <a:cs typeface="Arial" panose="020B0604020202020204" pitchFamily="34" charset="0"/>
              </a:rPr>
              <a:t>. to the shortage of important components. In March of this year, BMW and Volkswagen have already reduced production volumes, as Ukrainian factories stopped supplying wiring harnesses. </a:t>
            </a:r>
          </a:p>
          <a:p>
            <a:pPr fontAlgn="base">
              <a:spcBef>
                <a:spcPts val="600"/>
              </a:spcBef>
            </a:pPr>
            <a:endParaRPr lang="en-US" sz="1400" dirty="0">
              <a:latin typeface="Arial" panose="020B0604020202020204" pitchFamily="34" charset="0"/>
              <a:cs typeface="Arial" panose="020B0604020202020204" pitchFamily="34" charset="0"/>
            </a:endParaRPr>
          </a:p>
          <a:p>
            <a:pPr fontAlgn="base">
              <a:spcBef>
                <a:spcPts val="600"/>
              </a:spcBef>
            </a:pPr>
            <a:endParaRPr lang="en-US" sz="1400" dirty="0">
              <a:latin typeface="Arial" panose="020B0604020202020204" pitchFamily="34" charset="0"/>
              <a:cs typeface="Arial" panose="020B0604020202020204" pitchFamily="34" charset="0"/>
            </a:endParaRPr>
          </a:p>
          <a:p>
            <a:pPr fontAlgn="base">
              <a:spcBef>
                <a:spcPts val="600"/>
              </a:spcBef>
            </a:pPr>
            <a:endParaRPr lang="en-US" sz="1400" dirty="0">
              <a:latin typeface="Arial" panose="020B0604020202020204" pitchFamily="34" charset="0"/>
              <a:cs typeface="Arial" panose="020B0604020202020204" pitchFamily="34" charset="0"/>
            </a:endParaRPr>
          </a:p>
          <a:p>
            <a:pPr fontAlgn="base">
              <a:spcBef>
                <a:spcPts val="600"/>
              </a:spcBef>
            </a:pPr>
            <a:endParaRPr lang="en-US" sz="1400" dirty="0">
              <a:latin typeface="Arial" panose="020B0604020202020204" pitchFamily="34" charset="0"/>
              <a:cs typeface="Arial" panose="020B0604020202020204" pitchFamily="34" charset="0"/>
            </a:endParaRPr>
          </a:p>
          <a:p>
            <a:pPr fontAlgn="base">
              <a:spcBef>
                <a:spcPts val="600"/>
              </a:spcBef>
            </a:pPr>
            <a:endParaRPr lang="en-US" sz="1400" dirty="0">
              <a:latin typeface="Arial" panose="020B0604020202020204" pitchFamily="34" charset="0"/>
              <a:cs typeface="Arial" panose="020B0604020202020204" pitchFamily="34" charset="0"/>
            </a:endParaRPr>
          </a:p>
          <a:p>
            <a:pPr fontAlgn="base">
              <a:spcBef>
                <a:spcPts val="600"/>
              </a:spcBef>
            </a:pPr>
            <a:endParaRPr lang="en-US" sz="1400" dirty="0">
              <a:latin typeface="Arial" panose="020B0604020202020204" pitchFamily="34" charset="0"/>
              <a:cs typeface="Arial" panose="020B0604020202020204" pitchFamily="34" charset="0"/>
            </a:endParaRPr>
          </a:p>
          <a:p>
            <a:pPr fontAlgn="base">
              <a:spcBef>
                <a:spcPts val="600"/>
              </a:spcBef>
            </a:pPr>
            <a:r>
              <a:rPr lang="en-US" sz="1400" b="1" dirty="0">
                <a:solidFill>
                  <a:srgbClr val="1D284E"/>
                </a:solidFill>
                <a:latin typeface="Arial" panose="020B0604020202020204" pitchFamily="34" charset="0"/>
                <a:cs typeface="Arial" panose="020B0604020202020204" pitchFamily="34" charset="0"/>
              </a:rPr>
              <a:t>In a pessimistic scenario</a:t>
            </a:r>
            <a:r>
              <a:rPr lang="en-US" sz="1400" dirty="0">
                <a:latin typeface="Arial" panose="020B0604020202020204" pitchFamily="34" charset="0"/>
                <a:cs typeface="Arial" panose="020B0604020202020204" pitchFamily="34" charset="0"/>
              </a:rPr>
              <a:t>, production will decrease by </a:t>
            </a:r>
            <a:r>
              <a:rPr lang="en-US" sz="1400" b="1" dirty="0">
                <a:solidFill>
                  <a:srgbClr val="1D284E"/>
                </a:solidFill>
                <a:latin typeface="Arial" panose="020B0604020202020204" pitchFamily="34" charset="0"/>
                <a:cs typeface="Arial" panose="020B0604020202020204" pitchFamily="34" charset="0"/>
              </a:rPr>
              <a:t>4 </a:t>
            </a:r>
            <a:r>
              <a:rPr lang="en-US" sz="1400" b="1" dirty="0" err="1">
                <a:solidFill>
                  <a:srgbClr val="1D284E"/>
                </a:solidFill>
                <a:latin typeface="Arial" panose="020B0604020202020204" pitchFamily="34" charset="0"/>
                <a:cs typeface="Arial" panose="020B0604020202020204" pitchFamily="34" charset="0"/>
              </a:rPr>
              <a:t>mln</a:t>
            </a:r>
            <a:r>
              <a:rPr lang="en-US" sz="1400" b="1" dirty="0">
                <a:solidFill>
                  <a:srgbClr val="1D284E"/>
                </a:solidFill>
                <a:latin typeface="Arial" panose="020B0604020202020204" pitchFamily="34" charset="0"/>
                <a:cs typeface="Arial" panose="020B0604020202020204" pitchFamily="34" charset="0"/>
              </a:rPr>
              <a:t>. cars </a:t>
            </a:r>
            <a:r>
              <a:rPr lang="en-US" sz="1400" dirty="0">
                <a:latin typeface="Arial" panose="020B0604020202020204" pitchFamily="34" charset="0"/>
                <a:cs typeface="Arial" panose="020B0604020202020204" pitchFamily="34" charset="0"/>
              </a:rPr>
              <a:t>in two years, and by 25 </a:t>
            </a:r>
            <a:r>
              <a:rPr lang="en-US" sz="1400" dirty="0" err="1">
                <a:latin typeface="Arial" panose="020B0604020202020204" pitchFamily="34" charset="0"/>
                <a:cs typeface="Arial" panose="020B0604020202020204" pitchFamily="34" charset="0"/>
              </a:rPr>
              <a:t>mln</a:t>
            </a:r>
            <a:r>
              <a:rPr lang="en-US" sz="1400" dirty="0">
                <a:latin typeface="Arial" panose="020B0604020202020204" pitchFamily="34" charset="0"/>
                <a:cs typeface="Arial" panose="020B0604020202020204" pitchFamily="34" charset="0"/>
              </a:rPr>
              <a:t>. over the next eight years (from 2022 to 2030).</a:t>
            </a:r>
          </a:p>
          <a:p>
            <a:pPr fontAlgn="base">
              <a:spcBef>
                <a:spcPts val="600"/>
              </a:spcBef>
            </a:pPr>
            <a:r>
              <a:rPr lang="en-US" sz="1400" dirty="0">
                <a:latin typeface="Arial" panose="020B0604020202020204" pitchFamily="34" charset="0"/>
                <a:cs typeface="Arial" panose="020B0604020202020204" pitchFamily="34" charset="0"/>
              </a:rPr>
              <a:t>Because of the sanctions, supply chains are being torn, which leads to a reduction or shutdown of production of many brands. In addition, we should expect an increase in prices for energy and raw materials. For example, there may be a violation of logistics for the supply of palladium, 40% of which is exported from Russia. The underproduction of cars will affect the deferred demand: although the unsatisfied purchasing power, which at the beginning of 2022 was 12% (a shortage of 10 </a:t>
            </a:r>
            <a:r>
              <a:rPr lang="en-US" sz="1400" dirty="0" err="1">
                <a:latin typeface="Arial" panose="020B0604020202020204" pitchFamily="34" charset="0"/>
                <a:cs typeface="Arial" panose="020B0604020202020204" pitchFamily="34" charset="0"/>
              </a:rPr>
              <a:t>mln</a:t>
            </a:r>
            <a:r>
              <a:rPr lang="en-US" sz="1400" dirty="0">
                <a:latin typeface="Arial" panose="020B0604020202020204" pitchFamily="34" charset="0"/>
                <a:cs typeface="Arial" panose="020B0604020202020204" pitchFamily="34" charset="0"/>
              </a:rPr>
              <a:t>. cars), was reduced by a third by mid-March. </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26281"/>
            <a:ext cx="12192000" cy="2331720"/>
          </a:xfrm>
          <a:prstGeom prst="rect">
            <a:avLst/>
          </a:prstGeom>
        </p:spPr>
      </p:pic>
    </p:spTree>
    <p:extLst>
      <p:ext uri="{BB962C8B-B14F-4D97-AF65-F5344CB8AC3E}">
        <p14:creationId xmlns:p14="http://schemas.microsoft.com/office/powerpoint/2010/main" val="3970986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1000" y="684000"/>
            <a:ext cx="1987532" cy="349161"/>
          </a:xfrm>
          <a:prstGeom prst="rect">
            <a:avLst/>
          </a:prstGeom>
        </p:spPr>
      </p:pic>
      <p:sp>
        <p:nvSpPr>
          <p:cNvPr id="2" name="Прямоугольник 1"/>
          <p:cNvSpPr/>
          <p:nvPr/>
        </p:nvSpPr>
        <p:spPr>
          <a:xfrm>
            <a:off x="568503" y="729000"/>
            <a:ext cx="4543231" cy="338554"/>
          </a:xfrm>
          <a:prstGeom prst="rect">
            <a:avLst/>
          </a:prstGeom>
        </p:spPr>
        <p:txBody>
          <a:bodyPr wrap="none">
            <a:spAutoFit/>
          </a:bodyPr>
          <a:lstStyle/>
          <a:p>
            <a:pPr fontAlgn="base"/>
            <a:r>
              <a:rPr lang="en-US" sz="1600" b="1" dirty="0">
                <a:solidFill>
                  <a:srgbClr val="2C4294"/>
                </a:solidFill>
                <a:latin typeface="Arial" panose="020B0604020202020204" pitchFamily="34" charset="0"/>
                <a:cs typeface="Arial" panose="020B0604020202020204" pitchFamily="34" charset="0"/>
              </a:rPr>
              <a:t>Automakers which leave the Russian market</a:t>
            </a:r>
            <a:endParaRPr lang="ru-RU" sz="1600" b="1" dirty="0">
              <a:solidFill>
                <a:srgbClr val="2C4294"/>
              </a:solidFill>
              <a:latin typeface="Arial" panose="020B0604020202020204" pitchFamily="34" charset="0"/>
              <a:cs typeface="Arial" panose="020B0604020202020204" pitchFamily="34" charset="0"/>
            </a:endParaRPr>
          </a:p>
        </p:txBody>
      </p:sp>
      <p:sp>
        <p:nvSpPr>
          <p:cNvPr id="5" name="Прямоугольник 4"/>
          <p:cNvSpPr/>
          <p:nvPr/>
        </p:nvSpPr>
        <p:spPr>
          <a:xfrm>
            <a:off x="568503" y="1404000"/>
            <a:ext cx="11070029" cy="3416320"/>
          </a:xfrm>
          <a:prstGeom prst="rect">
            <a:avLst/>
          </a:prstGeom>
        </p:spPr>
        <p:txBody>
          <a:bodyPr wrap="square" numCol="2" spcCol="216000">
            <a:spAutoFit/>
          </a:bodyPr>
          <a:lstStyle/>
          <a:p>
            <a:pPr fontAlgn="base"/>
            <a:r>
              <a:rPr lang="en-US" sz="1400" b="1" dirty="0">
                <a:solidFill>
                  <a:srgbClr val="1D284E"/>
                </a:solidFill>
                <a:latin typeface="Arial" panose="020B0604020202020204" pitchFamily="34" charset="0"/>
                <a:cs typeface="Arial" panose="020B0604020202020204" pitchFamily="34" charset="0"/>
              </a:rPr>
              <a:t>It should be noted that so far none of the players in the mass segment has announced their final departure, but many have suspended or temporarily winded down their operations</a:t>
            </a:r>
            <a:r>
              <a:rPr lang="ru-RU" sz="1400" b="1" dirty="0">
                <a:solidFill>
                  <a:srgbClr val="1D284E"/>
                </a:solidFill>
                <a:latin typeface="Arial" panose="020B0604020202020204" pitchFamily="34" charset="0"/>
                <a:cs typeface="Arial" panose="020B0604020202020204" pitchFamily="34" charset="0"/>
              </a:rPr>
              <a:t>.</a:t>
            </a:r>
          </a:p>
          <a:p>
            <a:pPr marL="171450" indent="-171450" fontAlgn="base">
              <a:spcBef>
                <a:spcPts val="600"/>
              </a:spcBef>
              <a:buClr>
                <a:srgbClr val="53ABE0"/>
              </a:buClr>
              <a:buFont typeface="Arial" panose="020B0604020202020204" pitchFamily="34" charset="0"/>
              <a:buChar char="‒"/>
            </a:pPr>
            <a:r>
              <a:rPr lang="ru-RU" sz="1400" b="1" dirty="0">
                <a:solidFill>
                  <a:srgbClr val="1D284E"/>
                </a:solidFill>
                <a:latin typeface="Arial" panose="020B0604020202020204" pitchFamily="34" charset="0"/>
                <a:cs typeface="Arial" panose="020B0604020202020204" pitchFamily="34" charset="0"/>
              </a:rPr>
              <a:t>Audi</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suspended operations in Russia on 25 February: deliveries stopped, those cars that had already passed customs at that time managed to enter the Russian market. </a:t>
            </a:r>
            <a:endParaRPr lang="ru-RU" sz="1400" dirty="0">
              <a:latin typeface="Arial" panose="020B0604020202020204" pitchFamily="34" charset="0"/>
              <a:cs typeface="Arial" panose="020B0604020202020204" pitchFamily="34" charset="0"/>
            </a:endParaRPr>
          </a:p>
          <a:p>
            <a:pPr marL="171450" indent="-171450" fontAlgn="base">
              <a:spcBef>
                <a:spcPts val="600"/>
              </a:spcBef>
              <a:buClr>
                <a:srgbClr val="53ABE0"/>
              </a:buClr>
              <a:buFont typeface="Arial" panose="020B0604020202020204" pitchFamily="34" charset="0"/>
              <a:buChar char="‒"/>
            </a:pPr>
            <a:r>
              <a:rPr lang="ru-RU" sz="1400" b="1" dirty="0">
                <a:solidFill>
                  <a:srgbClr val="1D284E"/>
                </a:solidFill>
                <a:latin typeface="Arial" panose="020B0604020202020204" pitchFamily="34" charset="0"/>
                <a:cs typeface="Arial" panose="020B0604020202020204" pitchFamily="34" charset="0"/>
              </a:rPr>
              <a:t>BMW</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announced its withdrawal from the Russian market on 1 March: deliveries were stopped, as well as the work of the </a:t>
            </a:r>
            <a:r>
              <a:rPr lang="en-US" sz="1400" dirty="0" err="1">
                <a:latin typeface="Arial" panose="020B0604020202020204" pitchFamily="34" charset="0"/>
                <a:cs typeface="Arial" panose="020B0604020202020204" pitchFamily="34" charset="0"/>
              </a:rPr>
              <a:t>Avtotor</a:t>
            </a:r>
            <a:r>
              <a:rPr lang="en-US" sz="1400" dirty="0">
                <a:latin typeface="Arial" panose="020B0604020202020204" pitchFamily="34" charset="0"/>
                <a:cs typeface="Arial" panose="020B0604020202020204" pitchFamily="34" charset="0"/>
              </a:rPr>
              <a:t> plant was stopped in Kaliningrad. Moreover, due to the violation of logistics, the brand also suspended the work of its foreign enterprises</a:t>
            </a:r>
            <a:r>
              <a:rPr lang="ru-RU" sz="1400" dirty="0">
                <a:latin typeface="Arial" panose="020B0604020202020204" pitchFamily="34" charset="0"/>
                <a:cs typeface="Arial" panose="020B0604020202020204" pitchFamily="34" charset="0"/>
              </a:rPr>
              <a:t>.</a:t>
            </a:r>
          </a:p>
          <a:p>
            <a:pPr marL="171450" indent="-171450" fontAlgn="base">
              <a:spcBef>
                <a:spcPts val="600"/>
              </a:spcBef>
              <a:buClr>
                <a:srgbClr val="53ABE0"/>
              </a:buClr>
              <a:buFont typeface="Arial" panose="020B0604020202020204" pitchFamily="34" charset="0"/>
              <a:buChar char="‒"/>
            </a:pPr>
            <a:r>
              <a:rPr lang="ru-RU" sz="1400" b="1" dirty="0">
                <a:solidFill>
                  <a:srgbClr val="1D284E"/>
                </a:solidFill>
                <a:latin typeface="Arial" panose="020B0604020202020204" pitchFamily="34" charset="0"/>
                <a:cs typeface="Arial" panose="020B0604020202020204" pitchFamily="34" charset="0"/>
              </a:rPr>
              <a:t>Rolls-Royce</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although Russia was the largest market for the brand in Europe</a:t>
            </a:r>
            <a:r>
              <a:rPr lang="ru-RU" sz="14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p>
            <a:pPr fontAlgn="base">
              <a:spcBef>
                <a:spcPts val="600"/>
              </a:spcBef>
              <a:buClr>
                <a:srgbClr val="53ABE0"/>
              </a:buClr>
            </a:pPr>
            <a:endParaRPr lang="en-US" sz="1400" dirty="0">
              <a:latin typeface="Arial" panose="020B0604020202020204" pitchFamily="34" charset="0"/>
              <a:cs typeface="Arial" panose="020B0604020202020204" pitchFamily="34" charset="0"/>
            </a:endParaRPr>
          </a:p>
          <a:p>
            <a:pPr fontAlgn="base">
              <a:spcBef>
                <a:spcPts val="600"/>
              </a:spcBef>
              <a:buClr>
                <a:srgbClr val="53ABE0"/>
              </a:buClr>
            </a:pPr>
            <a:endParaRPr lang="en-US" sz="1400" dirty="0">
              <a:latin typeface="Arial" panose="020B0604020202020204" pitchFamily="34" charset="0"/>
              <a:cs typeface="Arial" panose="020B0604020202020204" pitchFamily="34" charset="0"/>
            </a:endParaRPr>
          </a:p>
          <a:p>
            <a:pPr fontAlgn="base">
              <a:buClr>
                <a:srgbClr val="53ABE0"/>
              </a:buClr>
            </a:pPr>
            <a:endParaRPr lang="en-US" sz="1400" dirty="0">
              <a:latin typeface="Arial" panose="020B0604020202020204" pitchFamily="34" charset="0"/>
              <a:cs typeface="Arial" panose="020B0604020202020204" pitchFamily="34" charset="0"/>
            </a:endParaRPr>
          </a:p>
          <a:p>
            <a:pPr fontAlgn="base">
              <a:spcBef>
                <a:spcPts val="600"/>
              </a:spcBef>
              <a:buClr>
                <a:srgbClr val="53ABE0"/>
              </a:buClr>
            </a:pPr>
            <a:endParaRPr lang="ru-RU" sz="1400" dirty="0">
              <a:latin typeface="Arial" panose="020B0604020202020204" pitchFamily="34" charset="0"/>
              <a:cs typeface="Arial" panose="020B0604020202020204" pitchFamily="34" charset="0"/>
            </a:endParaRPr>
          </a:p>
          <a:p>
            <a:pPr marL="171450" indent="-171450" fontAlgn="base">
              <a:spcAft>
                <a:spcPts val="600"/>
              </a:spcAft>
              <a:buClr>
                <a:srgbClr val="53ABE0"/>
              </a:buClr>
              <a:buFont typeface="Arial" panose="020B0604020202020204" pitchFamily="34" charset="0"/>
              <a:buChar char="‒"/>
            </a:pPr>
            <a:r>
              <a:rPr lang="ru-RU" sz="1400" b="1" dirty="0">
                <a:solidFill>
                  <a:srgbClr val="1D284E"/>
                </a:solidFill>
                <a:latin typeface="Arial" panose="020B0604020202020204" pitchFamily="34" charset="0"/>
                <a:cs typeface="Arial" panose="020B0604020202020204" pitchFamily="34" charset="0"/>
              </a:rPr>
              <a:t>Infiniti</a:t>
            </a:r>
            <a:r>
              <a:rPr lang="ru-RU" sz="1400" dirty="0">
                <a:latin typeface="Arial" panose="020B0604020202020204" pitchFamily="34" charset="0"/>
                <a:cs typeface="Arial" panose="020B0604020202020204" pitchFamily="34" charset="0"/>
              </a:rPr>
              <a:t>, </a:t>
            </a:r>
            <a:r>
              <a:rPr lang="ru-RU" sz="1400" b="1" dirty="0">
                <a:solidFill>
                  <a:srgbClr val="1D284E"/>
                </a:solidFill>
                <a:latin typeface="Arial" panose="020B0604020202020204" pitchFamily="34" charset="0"/>
                <a:cs typeface="Arial" panose="020B0604020202020204" pitchFamily="34" charset="0"/>
              </a:rPr>
              <a:t>Lamborghini</a:t>
            </a:r>
            <a:r>
              <a:rPr lang="ru-RU" sz="1400" dirty="0">
                <a:latin typeface="Arial" panose="020B0604020202020204" pitchFamily="34" charset="0"/>
                <a:cs typeface="Arial" panose="020B0604020202020204" pitchFamily="34" charset="0"/>
              </a:rPr>
              <a:t>, </a:t>
            </a:r>
            <a:r>
              <a:rPr lang="ru-RU" sz="1400" b="1" dirty="0">
                <a:solidFill>
                  <a:srgbClr val="1D284E"/>
                </a:solidFill>
                <a:latin typeface="Arial" panose="020B0604020202020204" pitchFamily="34" charset="0"/>
                <a:cs typeface="Arial" panose="020B0604020202020204" pitchFamily="34" charset="0"/>
              </a:rPr>
              <a:t>Porsche</a:t>
            </a:r>
            <a:r>
              <a:rPr lang="ru-RU" sz="1400" dirty="0">
                <a:latin typeface="Arial" panose="020B0604020202020204" pitchFamily="34" charset="0"/>
                <a:cs typeface="Arial" panose="020B0604020202020204" pitchFamily="34" charset="0"/>
              </a:rPr>
              <a:t> - </a:t>
            </a:r>
            <a:r>
              <a:rPr lang="en-US" sz="1400" dirty="0">
                <a:latin typeface="Arial" panose="020B0604020202020204" pitchFamily="34" charset="0"/>
                <a:cs typeface="Arial" panose="020B0604020202020204" pitchFamily="34" charset="0"/>
              </a:rPr>
              <a:t>dealerships continue to sell cars that were paid for by Russia earlier</a:t>
            </a:r>
            <a:r>
              <a:rPr lang="ru-RU" sz="1400" dirty="0">
                <a:latin typeface="Arial" panose="020B0604020202020204" pitchFamily="34" charset="0"/>
                <a:cs typeface="Arial" panose="020B0604020202020204" pitchFamily="34" charset="0"/>
              </a:rPr>
              <a:t>. </a:t>
            </a:r>
          </a:p>
          <a:p>
            <a:pPr marL="171450" indent="-171450" fontAlgn="base">
              <a:buClr>
                <a:srgbClr val="53ABE0"/>
              </a:buClr>
              <a:buFont typeface="Arial" panose="020B0604020202020204" pitchFamily="34" charset="0"/>
              <a:buChar char="‒"/>
            </a:pPr>
            <a:r>
              <a:rPr lang="ru-RU" sz="1400" b="1" dirty="0">
                <a:solidFill>
                  <a:srgbClr val="1D284E"/>
                </a:solidFill>
                <a:latin typeface="Arial" panose="020B0604020202020204" pitchFamily="34" charset="0"/>
                <a:cs typeface="Arial" panose="020B0604020202020204" pitchFamily="34" charset="0"/>
              </a:rPr>
              <a:t>Jaguar Land Rover, Ferrari, Mercedes-Benz, Ford, Nissan, Honda, Toyota</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 due to logistics violations</a:t>
            </a:r>
            <a:r>
              <a:rPr lang="ru-RU" sz="1400" dirty="0">
                <a:latin typeface="Arial" panose="020B0604020202020204" pitchFamily="34" charset="0"/>
                <a:cs typeface="Arial" panose="020B0604020202020204" pitchFamily="34" charset="0"/>
              </a:rPr>
              <a:t>.</a:t>
            </a:r>
          </a:p>
          <a:p>
            <a:pPr marL="171450" indent="-171450" fontAlgn="base">
              <a:spcBef>
                <a:spcPts val="600"/>
              </a:spcBef>
              <a:buClr>
                <a:srgbClr val="53ABE0"/>
              </a:buClr>
              <a:buFont typeface="Arial" panose="020B0604020202020204" pitchFamily="34" charset="0"/>
              <a:buChar char="‒"/>
            </a:pPr>
            <a:r>
              <a:rPr lang="ru-RU" sz="1400" b="1" dirty="0">
                <a:solidFill>
                  <a:srgbClr val="1D284E"/>
                </a:solidFill>
                <a:latin typeface="Arial" panose="020B0604020202020204" pitchFamily="34" charset="0"/>
                <a:cs typeface="Arial" panose="020B0604020202020204" pitchFamily="34" charset="0"/>
              </a:rPr>
              <a:t>Volkswagen AG</a:t>
            </a:r>
            <a:r>
              <a:rPr lang="ru-RU" sz="1400" dirty="0">
                <a:latin typeface="Arial" panose="020B0604020202020204" pitchFamily="34" charset="0"/>
                <a:cs typeface="Arial" panose="020B0604020202020204" pitchFamily="34" charset="0"/>
              </a:rPr>
              <a:t> - </a:t>
            </a:r>
            <a:r>
              <a:rPr lang="en-US" sz="1400" dirty="0">
                <a:latin typeface="Arial" panose="020B0604020202020204" pitchFamily="34" charset="0"/>
                <a:cs typeface="Arial" panose="020B0604020202020204" pitchFamily="34" charset="0"/>
              </a:rPr>
              <a:t>discontinued production of Volkswagen and Skoda at factories in St. Petersburg and Nizhny Novgorod</a:t>
            </a:r>
            <a:r>
              <a:rPr lang="ru-RU" sz="1400" dirty="0">
                <a:latin typeface="Arial" panose="020B0604020202020204" pitchFamily="34" charset="0"/>
                <a:cs typeface="Arial" panose="020B0604020202020204" pitchFamily="34" charset="0"/>
              </a:rPr>
              <a:t>.</a:t>
            </a:r>
          </a:p>
          <a:p>
            <a:pPr marL="171450" indent="-171450" fontAlgn="base">
              <a:spcBef>
                <a:spcPts val="600"/>
              </a:spcBef>
              <a:buClr>
                <a:srgbClr val="53ABE0"/>
              </a:buClr>
              <a:buFont typeface="Arial" panose="020B0604020202020204" pitchFamily="34" charset="0"/>
              <a:buChar char="‒"/>
            </a:pPr>
            <a:r>
              <a:rPr lang="en-US" sz="1400" b="1" dirty="0" err="1">
                <a:solidFill>
                  <a:srgbClr val="1D284E"/>
                </a:solidFill>
                <a:latin typeface="Arial" panose="020B0604020202020204" pitchFamily="34" charset="0"/>
                <a:cs typeface="Arial" panose="020B0604020202020204" pitchFamily="34" charset="0"/>
              </a:rPr>
              <a:t>Changan</a:t>
            </a:r>
            <a:r>
              <a:rPr lang="en-US" sz="1400" b="1" dirty="0">
                <a:solidFill>
                  <a:srgbClr val="1D284E"/>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is one of the few Chinese brands that has left Russia. The company stopped production at the Unison plant in Belarus, where crossovers were also assembled for deliveries in Russia</a:t>
            </a:r>
            <a:r>
              <a:rPr lang="ru-RU" sz="1400" dirty="0">
                <a:latin typeface="Arial" panose="020B0604020202020204" pitchFamily="34" charset="0"/>
                <a:cs typeface="Arial" panose="020B0604020202020204" pitchFamily="34" charset="0"/>
              </a:rPr>
              <a:t>.</a:t>
            </a:r>
          </a:p>
        </p:txBody>
      </p:sp>
      <p:sp>
        <p:nvSpPr>
          <p:cNvPr id="11" name="Прямоугольник 10"/>
          <p:cNvSpPr/>
          <p:nvPr/>
        </p:nvSpPr>
        <p:spPr>
          <a:xfrm>
            <a:off x="0" y="5814001"/>
            <a:ext cx="12192000" cy="1044000"/>
          </a:xfrm>
          <a:prstGeom prst="rect">
            <a:avLst/>
          </a:prstGeom>
          <a:solidFill>
            <a:srgbClr val="1D28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AAB048F3-E5C5-2E83-3C21-2C3219C6959C}"/>
              </a:ext>
            </a:extLst>
          </p:cNvPr>
          <p:cNvSpPr/>
          <p:nvPr/>
        </p:nvSpPr>
        <p:spPr>
          <a:xfrm>
            <a:off x="9895775" y="6428423"/>
            <a:ext cx="1742757" cy="276999"/>
          </a:xfrm>
          <a:prstGeom prst="rect">
            <a:avLst/>
          </a:prstGeom>
        </p:spPr>
        <p:txBody>
          <a:bodyPr wrap="square">
            <a:spAutoFit/>
          </a:bodyPr>
          <a:lstStyle/>
          <a:p>
            <a:pPr algn="r"/>
            <a:r>
              <a:rPr lang="en-US" sz="1200" dirty="0">
                <a:solidFill>
                  <a:schemeClr val="bg1"/>
                </a:solidFill>
                <a:latin typeface="Arial" panose="020B0604020202020204" pitchFamily="34" charset="0"/>
                <a:cs typeface="Arial" panose="020B0604020202020204" pitchFamily="34" charset="0"/>
              </a:rPr>
              <a:t>contact@delprof.ru</a:t>
            </a:r>
            <a:endParaRPr lang="ru-RU" sz="1200" dirty="0">
              <a:solidFill>
                <a:schemeClr val="bg1"/>
              </a:solidFill>
              <a:latin typeface="Arial" panose="020B0604020202020204" pitchFamily="34" charset="0"/>
              <a:cs typeface="Arial" panose="020B0604020202020204" pitchFamily="34" charset="0"/>
            </a:endParaRPr>
          </a:p>
        </p:txBody>
      </p:sp>
      <p:sp>
        <p:nvSpPr>
          <p:cNvPr id="7" name="Прямоугольник 6">
            <a:extLst>
              <a:ext uri="{FF2B5EF4-FFF2-40B4-BE49-F238E27FC236}">
                <a16:creationId xmlns:a16="http://schemas.microsoft.com/office/drawing/2014/main" id="{CB0BAFDB-6DE1-1E58-BCF0-FADCA86AD927}"/>
              </a:ext>
            </a:extLst>
          </p:cNvPr>
          <p:cNvSpPr/>
          <p:nvPr/>
        </p:nvSpPr>
        <p:spPr>
          <a:xfrm>
            <a:off x="8320775" y="6428423"/>
            <a:ext cx="1742757" cy="276999"/>
          </a:xfrm>
          <a:prstGeom prst="rect">
            <a:avLst/>
          </a:prstGeom>
        </p:spPr>
        <p:txBody>
          <a:bodyPr wrap="square">
            <a:spAutoFit/>
          </a:bodyPr>
          <a:lstStyle/>
          <a:p>
            <a:pPr algn="r"/>
            <a:r>
              <a:rPr lang="en-US" sz="1200" dirty="0">
                <a:solidFill>
                  <a:schemeClr val="bg1"/>
                </a:solidFill>
                <a:latin typeface="Arial" panose="020B0604020202020204" pitchFamily="34" charset="0"/>
                <a:cs typeface="Arial" panose="020B0604020202020204" pitchFamily="34" charset="0"/>
              </a:rPr>
              <a:t>+7 (495) 740-16-01</a:t>
            </a:r>
            <a:endParaRPr lang="ru-RU" sz="1200" dirty="0">
              <a:solidFill>
                <a:schemeClr val="bg1"/>
              </a:solidFill>
              <a:latin typeface="Arial" panose="020B0604020202020204" pitchFamily="34" charset="0"/>
              <a:cs typeface="Arial" panose="020B0604020202020204" pitchFamily="34" charset="0"/>
            </a:endParaRPr>
          </a:p>
        </p:txBody>
      </p:sp>
      <p:cxnSp>
        <p:nvCxnSpPr>
          <p:cNvPr id="8" name="Прямая соединительная линия 7">
            <a:extLst>
              <a:ext uri="{FF2B5EF4-FFF2-40B4-BE49-F238E27FC236}">
                <a16:creationId xmlns:a16="http://schemas.microsoft.com/office/drawing/2014/main" id="{D782A16B-CAF2-2C97-5681-273BEEC9B02A}"/>
              </a:ext>
            </a:extLst>
          </p:cNvPr>
          <p:cNvCxnSpPr/>
          <p:nvPr/>
        </p:nvCxnSpPr>
        <p:spPr>
          <a:xfrm>
            <a:off x="10120775" y="6498367"/>
            <a:ext cx="0" cy="15388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8996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1000" y="684000"/>
            <a:ext cx="1987532" cy="349161"/>
          </a:xfrm>
          <a:prstGeom prst="rect">
            <a:avLst/>
          </a:prstGeom>
        </p:spPr>
      </p:pic>
      <p:sp>
        <p:nvSpPr>
          <p:cNvPr id="5" name="Прямоугольник 4"/>
          <p:cNvSpPr/>
          <p:nvPr/>
        </p:nvSpPr>
        <p:spPr>
          <a:xfrm>
            <a:off x="561000" y="1359000"/>
            <a:ext cx="11205000" cy="4896000"/>
          </a:xfrm>
          <a:prstGeom prst="rect">
            <a:avLst/>
          </a:prstGeom>
        </p:spPr>
        <p:txBody>
          <a:bodyPr wrap="square" numCol="2" spcCol="288000">
            <a:spAutoFit/>
          </a:bodyPr>
          <a:lstStyle/>
          <a:p>
            <a:pPr fontAlgn="base"/>
            <a:r>
              <a:rPr lang="en-US" sz="1400" b="1" dirty="0">
                <a:solidFill>
                  <a:srgbClr val="1D284E"/>
                </a:solidFill>
                <a:latin typeface="Arial" panose="020B0604020202020204" pitchFamily="34" charset="0"/>
                <a:cs typeface="Arial" panose="020B0604020202020204" pitchFamily="34" charset="0"/>
              </a:rPr>
              <a:t>However, many car manufacturers, mainly Chinese and Korean brands, continue to operate in Russia</a:t>
            </a:r>
            <a:r>
              <a:rPr lang="ru-RU" sz="1400" b="1" dirty="0">
                <a:solidFill>
                  <a:srgbClr val="1D284E"/>
                </a:solidFill>
                <a:latin typeface="Arial" panose="020B0604020202020204" pitchFamily="34" charset="0"/>
                <a:cs typeface="Arial" panose="020B0604020202020204" pitchFamily="34" charset="0"/>
              </a:rPr>
              <a:t>:</a:t>
            </a:r>
          </a:p>
          <a:p>
            <a:pPr marL="171450" indent="-171450" fontAlgn="base">
              <a:spcBef>
                <a:spcPts val="600"/>
              </a:spcBef>
              <a:buClr>
                <a:srgbClr val="53ABE0"/>
              </a:buClr>
              <a:buFont typeface="Arial" panose="020B0604020202020204" pitchFamily="34" charset="0"/>
              <a:buChar char="‒"/>
            </a:pPr>
            <a:r>
              <a:rPr lang="en-US" sz="1400" dirty="0">
                <a:latin typeface="Arial" panose="020B0604020202020204" pitchFamily="34" charset="0"/>
                <a:cs typeface="Arial" panose="020B0604020202020204" pitchFamily="34" charset="0"/>
              </a:rPr>
              <a:t>But Korean automakers </a:t>
            </a:r>
            <a:r>
              <a:rPr lang="en-US" sz="1400" b="1" dirty="0">
                <a:latin typeface="Arial" panose="020B0604020202020204" pitchFamily="34" charset="0"/>
                <a:cs typeface="Arial" panose="020B0604020202020204" pitchFamily="34" charset="0"/>
              </a:rPr>
              <a:t>Hyundai </a:t>
            </a:r>
            <a:r>
              <a:rPr lang="en-US" sz="1400" dirty="0">
                <a:latin typeface="Arial" panose="020B0604020202020204" pitchFamily="34" charset="0"/>
                <a:cs typeface="Arial" panose="020B0604020202020204" pitchFamily="34" charset="0"/>
              </a:rPr>
              <a:t>and </a:t>
            </a:r>
            <a:r>
              <a:rPr lang="en-US" sz="1400" b="1" dirty="0">
                <a:latin typeface="Arial" panose="020B0604020202020204" pitchFamily="34" charset="0"/>
                <a:cs typeface="Arial" panose="020B0604020202020204" pitchFamily="34" charset="0"/>
              </a:rPr>
              <a:t>Kia</a:t>
            </a:r>
            <a:r>
              <a:rPr lang="en-US" sz="1400" dirty="0">
                <a:latin typeface="Arial" panose="020B0604020202020204" pitchFamily="34" charset="0"/>
                <a:cs typeface="Arial" panose="020B0604020202020204" pitchFamily="34" charset="0"/>
              </a:rPr>
              <a:t> do not plan to leave the Russian market: cars of these brands are in high demand in Russia. And in February of this year, Kia sold 15,001 cars, although this is 9% less compared to February 2021</a:t>
            </a:r>
            <a:r>
              <a:rPr lang="ru-RU" sz="1400" dirty="0">
                <a:latin typeface="Arial" panose="020B0604020202020204" pitchFamily="34" charset="0"/>
                <a:cs typeface="Arial" panose="020B0604020202020204" pitchFamily="34" charset="0"/>
              </a:rPr>
              <a:t>.</a:t>
            </a:r>
          </a:p>
          <a:p>
            <a:pPr marL="171450" indent="-171450" fontAlgn="base">
              <a:spcBef>
                <a:spcPts val="600"/>
              </a:spcBef>
              <a:buClr>
                <a:srgbClr val="53ABE0"/>
              </a:buClr>
              <a:buFont typeface="Arial" panose="020B0604020202020204" pitchFamily="34" charset="0"/>
              <a:buChar char="‒"/>
            </a:pPr>
            <a:r>
              <a:rPr lang="ru-RU" sz="1400" b="1" dirty="0">
                <a:latin typeface="Arial" panose="020B0604020202020204" pitchFamily="34" charset="0"/>
                <a:cs typeface="Arial" panose="020B0604020202020204" pitchFamily="34" charset="0"/>
              </a:rPr>
              <a:t>Mazda</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also remains in the Russian market for the time being: the assembly of the Mazda6, CX-5 and CX-9 models continues in Vladivostok</a:t>
            </a:r>
            <a:r>
              <a:rPr lang="ru-RU" sz="1400" dirty="0">
                <a:latin typeface="Arial" panose="020B0604020202020204" pitchFamily="34" charset="0"/>
                <a:cs typeface="Arial" panose="020B0604020202020204" pitchFamily="34" charset="0"/>
              </a:rPr>
              <a:t>.</a:t>
            </a:r>
          </a:p>
          <a:p>
            <a:pPr marL="171450" indent="-171450" fontAlgn="base">
              <a:spcBef>
                <a:spcPts val="600"/>
              </a:spcBef>
              <a:buClr>
                <a:srgbClr val="53ABE0"/>
              </a:buClr>
              <a:buFont typeface="Arial" panose="020B0604020202020204" pitchFamily="34" charset="0"/>
              <a:buChar char="‒"/>
            </a:pPr>
            <a:r>
              <a:rPr lang="en-US" sz="1400" b="1" dirty="0" err="1">
                <a:latin typeface="Arial" panose="020B0604020202020204" pitchFamily="34" charset="0"/>
                <a:cs typeface="Arial" panose="020B0604020202020204" pitchFamily="34" charset="0"/>
              </a:rPr>
              <a:t>Stellantis</a:t>
            </a:r>
            <a:r>
              <a:rPr lang="en-US" sz="1400" b="1" dirty="0">
                <a:latin typeface="Arial" panose="020B0604020202020204" pitchFamily="34" charset="0"/>
                <a:cs typeface="Arial" panose="020B0604020202020204" pitchFamily="34" charset="0"/>
              </a:rPr>
              <a:t> Concern </a:t>
            </a:r>
            <a:r>
              <a:rPr lang="en-US" sz="1400" dirty="0">
                <a:latin typeface="Arial" panose="020B0604020202020204" pitchFamily="34" charset="0"/>
                <a:cs typeface="Arial" panose="020B0604020202020204" pitchFamily="34" charset="0"/>
              </a:rPr>
              <a:t>continues the work of the plant in Kaluga: Peugeot, Citroen and Opel commercial vehicles and Citroen C4 Sedan and Peugeot 408 passenger cars are assembled there</a:t>
            </a:r>
            <a:r>
              <a:rPr lang="ru-RU" sz="1400" dirty="0">
                <a:latin typeface="Arial" panose="020B0604020202020204" pitchFamily="34" charset="0"/>
                <a:cs typeface="Arial" panose="020B0604020202020204" pitchFamily="34" charset="0"/>
              </a:rPr>
              <a:t>.</a:t>
            </a:r>
          </a:p>
          <a:p>
            <a:pPr marL="171450" indent="-171450" fontAlgn="base">
              <a:spcBef>
                <a:spcPts val="600"/>
              </a:spcBef>
              <a:buClr>
                <a:srgbClr val="53ABE0"/>
              </a:buClr>
              <a:buFont typeface="Arial" panose="020B0604020202020204" pitchFamily="34" charset="0"/>
              <a:buChar char="‒"/>
            </a:pPr>
            <a:r>
              <a:rPr lang="en-US" sz="1400" dirty="0">
                <a:latin typeface="Arial" panose="020B0604020202020204" pitchFamily="34" charset="0"/>
                <a:cs typeface="Arial" panose="020B0604020202020204" pitchFamily="34" charset="0"/>
              </a:rPr>
              <a:t>Other Chinese brands (</a:t>
            </a:r>
            <a:r>
              <a:rPr lang="en-US" sz="1400" b="1" dirty="0">
                <a:latin typeface="Arial" panose="020B0604020202020204" pitchFamily="34" charset="0"/>
                <a:cs typeface="Arial" panose="020B0604020202020204" pitchFamily="34" charset="0"/>
              </a:rPr>
              <a:t>Chery </a:t>
            </a:r>
            <a:r>
              <a:rPr lang="en-US" sz="1400" dirty="0">
                <a:latin typeface="Arial" panose="020B0604020202020204" pitchFamily="34" charset="0"/>
                <a:cs typeface="Arial" panose="020B0604020202020204" pitchFamily="34" charset="0"/>
              </a:rPr>
              <a:t>and </a:t>
            </a:r>
            <a:r>
              <a:rPr lang="en-US" sz="1400" b="1" dirty="0">
                <a:latin typeface="Arial" panose="020B0604020202020204" pitchFamily="34" charset="0"/>
                <a:cs typeface="Arial" panose="020B0604020202020204" pitchFamily="34" charset="0"/>
              </a:rPr>
              <a:t>EXEED</a:t>
            </a:r>
            <a:r>
              <a:rPr lang="en-US" sz="1400" dirty="0">
                <a:latin typeface="Arial" panose="020B0604020202020204" pitchFamily="34" charset="0"/>
                <a:cs typeface="Arial" panose="020B0604020202020204" pitchFamily="34" charset="0"/>
              </a:rPr>
              <a:t>), although they temporarily stopped buying cars for Russia in February due to the instability of the ruble, still resumed production and remained in the Russian market. In Russia, Chery sells </a:t>
            </a:r>
            <a:r>
              <a:rPr lang="en-US" sz="1400" dirty="0" err="1">
                <a:latin typeface="Arial" panose="020B0604020202020204" pitchFamily="34" charset="0"/>
                <a:cs typeface="Arial" panose="020B0604020202020204" pitchFamily="34" charset="0"/>
              </a:rPr>
              <a:t>Tiggo</a:t>
            </a:r>
            <a:r>
              <a:rPr lang="en-US" sz="1400" dirty="0">
                <a:latin typeface="Arial" panose="020B0604020202020204" pitchFamily="34" charset="0"/>
                <a:cs typeface="Arial" panose="020B0604020202020204" pitchFamily="34" charset="0"/>
              </a:rPr>
              <a:t> 8 Pro, </a:t>
            </a:r>
            <a:r>
              <a:rPr lang="en-US" sz="1400" dirty="0" err="1">
                <a:latin typeface="Arial" panose="020B0604020202020204" pitchFamily="34" charset="0"/>
                <a:cs typeface="Arial" panose="020B0604020202020204" pitchFamily="34" charset="0"/>
              </a:rPr>
              <a:t>Tiggo</a:t>
            </a:r>
            <a:r>
              <a:rPr lang="en-US" sz="1400" dirty="0">
                <a:latin typeface="Arial" panose="020B0604020202020204" pitchFamily="34" charset="0"/>
                <a:cs typeface="Arial" panose="020B0604020202020204" pitchFamily="34" charset="0"/>
              </a:rPr>
              <a:t> 8, </a:t>
            </a:r>
            <a:r>
              <a:rPr lang="en-US" sz="1400" dirty="0" err="1">
                <a:latin typeface="Arial" panose="020B0604020202020204" pitchFamily="34" charset="0"/>
                <a:cs typeface="Arial" panose="020B0604020202020204" pitchFamily="34" charset="0"/>
              </a:rPr>
              <a:t>Tiggo</a:t>
            </a:r>
            <a:r>
              <a:rPr lang="en-US" sz="1400" dirty="0">
                <a:latin typeface="Arial" panose="020B0604020202020204" pitchFamily="34" charset="0"/>
                <a:cs typeface="Arial" panose="020B0604020202020204" pitchFamily="34" charset="0"/>
              </a:rPr>
              <a:t> 7 Pro and </a:t>
            </a:r>
            <a:r>
              <a:rPr lang="en-US" sz="1400" dirty="0" err="1">
                <a:latin typeface="Arial" panose="020B0604020202020204" pitchFamily="34" charset="0"/>
                <a:cs typeface="Arial" panose="020B0604020202020204" pitchFamily="34" charset="0"/>
              </a:rPr>
              <a:t>Tiggo</a:t>
            </a:r>
            <a:r>
              <a:rPr lang="en-US" sz="1400" dirty="0">
                <a:latin typeface="Arial" panose="020B0604020202020204" pitchFamily="34" charset="0"/>
                <a:cs typeface="Arial" panose="020B0604020202020204" pitchFamily="34" charset="0"/>
              </a:rPr>
              <a:t> 4 crossovers. According to AEB, 2907 cars of this brand were sold in February (+45%)</a:t>
            </a:r>
          </a:p>
          <a:p>
            <a:pPr marL="171450" indent="-171450" fontAlgn="base">
              <a:spcBef>
                <a:spcPts val="600"/>
              </a:spcBef>
              <a:buClr>
                <a:srgbClr val="53ABE0"/>
              </a:buClr>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171450" indent="-171450" fontAlgn="base">
              <a:spcBef>
                <a:spcPts val="600"/>
              </a:spcBef>
              <a:buClr>
                <a:srgbClr val="53ABE0"/>
              </a:buClr>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171450" indent="-171450" fontAlgn="base">
              <a:buClr>
                <a:srgbClr val="53ABE0"/>
              </a:buClr>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171450" indent="-171450" fontAlgn="base">
              <a:buClr>
                <a:srgbClr val="53ABE0"/>
              </a:buClr>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171450" indent="-171450" fontAlgn="base">
              <a:spcBef>
                <a:spcPts val="600"/>
              </a:spcBef>
              <a:buClr>
                <a:srgbClr val="53ABE0"/>
              </a:buClr>
              <a:buFont typeface="Arial" panose="020B0604020202020204" pitchFamily="34" charset="0"/>
              <a:buChar char="‒"/>
            </a:pPr>
            <a:r>
              <a:rPr lang="en-US" sz="1400" dirty="0">
                <a:latin typeface="Arial" panose="020B0604020202020204" pitchFamily="34" charset="0"/>
                <a:cs typeface="Arial" panose="020B0604020202020204" pitchFamily="34" charset="0"/>
              </a:rPr>
              <a:t>Another Chinese brand </a:t>
            </a:r>
            <a:r>
              <a:rPr lang="en-US" sz="1400" b="1" dirty="0">
                <a:latin typeface="Arial" panose="020B0604020202020204" pitchFamily="34" charset="0"/>
                <a:cs typeface="Arial" panose="020B0604020202020204" pitchFamily="34" charset="0"/>
              </a:rPr>
              <a:t>Dongfeng </a:t>
            </a:r>
            <a:r>
              <a:rPr lang="en-US" sz="1400" dirty="0">
                <a:latin typeface="Arial" panose="020B0604020202020204" pitchFamily="34" charset="0"/>
                <a:cs typeface="Arial" panose="020B0604020202020204" pitchFamily="34" charset="0"/>
              </a:rPr>
              <a:t>(not the most popular in the Russian car market) continues to sell: it even increased the cost of its only model in Russia (DFM 580 crossover) by RUB 200 </a:t>
            </a:r>
            <a:r>
              <a:rPr lang="en-US" sz="1400" dirty="0" err="1">
                <a:latin typeface="Arial" panose="020B0604020202020204" pitchFamily="34" charset="0"/>
                <a:cs typeface="Arial" panose="020B0604020202020204" pitchFamily="34" charset="0"/>
              </a:rPr>
              <a:t>ths</a:t>
            </a:r>
            <a:r>
              <a:rPr lang="ru-RU" sz="1400" dirty="0">
                <a:latin typeface="Arial" panose="020B0604020202020204" pitchFamily="34" charset="0"/>
                <a:cs typeface="Arial" panose="020B0604020202020204" pitchFamily="34" charset="0"/>
              </a:rPr>
              <a:t>.</a:t>
            </a:r>
          </a:p>
          <a:p>
            <a:pPr marL="171450" indent="-171450" fontAlgn="base">
              <a:spcBef>
                <a:spcPts val="600"/>
              </a:spcBef>
              <a:buClr>
                <a:srgbClr val="53ABE0"/>
              </a:buClr>
              <a:buFont typeface="Arial" panose="020B0604020202020204" pitchFamily="34" charset="0"/>
              <a:buChar char="‒"/>
            </a:pPr>
            <a:r>
              <a:rPr lang="en-US" sz="1400" dirty="0">
                <a:latin typeface="Arial" panose="020B0604020202020204" pitchFamily="34" charset="0"/>
                <a:cs typeface="Arial" panose="020B0604020202020204" pitchFamily="34" charset="0"/>
              </a:rPr>
              <a:t>Also, the Chinese brand </a:t>
            </a:r>
            <a:r>
              <a:rPr lang="en-US" sz="1400" b="1" dirty="0">
                <a:latin typeface="Arial" panose="020B0604020202020204" pitchFamily="34" charset="0"/>
                <a:cs typeface="Arial" panose="020B0604020202020204" pitchFamily="34" charset="0"/>
              </a:rPr>
              <a:t>GAC Motor </a:t>
            </a:r>
            <a:r>
              <a:rPr lang="en-US" sz="1400" dirty="0">
                <a:latin typeface="Arial" panose="020B0604020202020204" pitchFamily="34" charset="0"/>
                <a:cs typeface="Arial" panose="020B0604020202020204" pitchFamily="34" charset="0"/>
              </a:rPr>
              <a:t>did not stop deliveries: the company plans to introduce a second-generation GS8 crossover to the Russian car market in 2023, in addition to the GS5 and GS8 SUVs already present in Russia and the GN8 minivan</a:t>
            </a:r>
            <a:r>
              <a:rPr lang="ru-RU" sz="1400" dirty="0">
                <a:latin typeface="Arial" panose="020B0604020202020204" pitchFamily="34" charset="0"/>
                <a:cs typeface="Arial" panose="020B0604020202020204" pitchFamily="34" charset="0"/>
              </a:rPr>
              <a:t>.</a:t>
            </a:r>
          </a:p>
          <a:p>
            <a:pPr marL="171450" indent="-171450" fontAlgn="base">
              <a:spcBef>
                <a:spcPts val="600"/>
              </a:spcBef>
              <a:buClr>
                <a:srgbClr val="53ABE0"/>
              </a:buClr>
              <a:buFont typeface="Arial" panose="020B0604020202020204" pitchFamily="34" charset="0"/>
              <a:buChar char="‒"/>
            </a:pPr>
            <a:r>
              <a:rPr lang="en-US" sz="1400" dirty="0">
                <a:latin typeface="Arial" panose="020B0604020202020204" pitchFamily="34" charset="0"/>
                <a:cs typeface="Arial" panose="020B0604020202020204" pitchFamily="34" charset="0"/>
              </a:rPr>
              <a:t>Both </a:t>
            </a:r>
            <a:r>
              <a:rPr lang="en-US" sz="1400" b="1" dirty="0" err="1">
                <a:latin typeface="Arial" panose="020B0604020202020204" pitchFamily="34" charset="0"/>
                <a:cs typeface="Arial" panose="020B0604020202020204" pitchFamily="34" charset="0"/>
              </a:rPr>
              <a:t>Geely</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and </a:t>
            </a:r>
            <a:r>
              <a:rPr lang="en-US" sz="1400" b="1" dirty="0" err="1">
                <a:latin typeface="Arial" panose="020B0604020202020204" pitchFamily="34" charset="0"/>
                <a:cs typeface="Arial" panose="020B0604020202020204" pitchFamily="34" charset="0"/>
              </a:rPr>
              <a:t>Haval</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are not going to stop cooperation with Russia. In February, the </a:t>
            </a:r>
            <a:r>
              <a:rPr lang="en-US" sz="1400" dirty="0" err="1">
                <a:latin typeface="Arial" panose="020B0604020202020204" pitchFamily="34" charset="0"/>
                <a:cs typeface="Arial" panose="020B0604020202020204" pitchFamily="34" charset="0"/>
              </a:rPr>
              <a:t>Geely</a:t>
            </a:r>
            <a:r>
              <a:rPr lang="en-US" sz="1400" dirty="0">
                <a:latin typeface="Arial" panose="020B0604020202020204" pitchFamily="34" charset="0"/>
                <a:cs typeface="Arial" panose="020B0604020202020204" pitchFamily="34" charset="0"/>
              </a:rPr>
              <a:t> brand sold 82% more cars in the Russian market than in the same period of 2021 (2,188 units)</a:t>
            </a:r>
            <a:r>
              <a:rPr lang="ru-RU" sz="1400" dirty="0">
                <a:latin typeface="Arial" panose="020B0604020202020204" pitchFamily="34" charset="0"/>
                <a:cs typeface="Arial" panose="020B0604020202020204" pitchFamily="34" charset="0"/>
              </a:rPr>
              <a:t>.</a:t>
            </a:r>
          </a:p>
        </p:txBody>
      </p:sp>
      <p:sp>
        <p:nvSpPr>
          <p:cNvPr id="4" name="Прямоугольник 3">
            <a:extLst>
              <a:ext uri="{FF2B5EF4-FFF2-40B4-BE49-F238E27FC236}">
                <a16:creationId xmlns:a16="http://schemas.microsoft.com/office/drawing/2014/main" id="{5911829F-E4E7-20AC-B9ED-2D9C0092CFD7}"/>
              </a:ext>
            </a:extLst>
          </p:cNvPr>
          <p:cNvSpPr/>
          <p:nvPr/>
        </p:nvSpPr>
        <p:spPr>
          <a:xfrm>
            <a:off x="9895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contact@delprof.ru</a:t>
            </a:r>
            <a:endParaRPr lang="ru-RU" sz="1200" dirty="0">
              <a:solidFill>
                <a:srgbClr val="1D284E"/>
              </a:solidFill>
              <a:latin typeface="Arial" panose="020B0604020202020204" pitchFamily="34" charset="0"/>
              <a:cs typeface="Arial" panose="020B0604020202020204" pitchFamily="34" charset="0"/>
            </a:endParaRPr>
          </a:p>
        </p:txBody>
      </p:sp>
      <p:sp>
        <p:nvSpPr>
          <p:cNvPr id="6" name="Прямоугольник 5">
            <a:extLst>
              <a:ext uri="{FF2B5EF4-FFF2-40B4-BE49-F238E27FC236}">
                <a16:creationId xmlns:a16="http://schemas.microsoft.com/office/drawing/2014/main" id="{9CE1ED7F-B041-522C-D880-AAD9B0097C96}"/>
              </a:ext>
            </a:extLst>
          </p:cNvPr>
          <p:cNvSpPr/>
          <p:nvPr/>
        </p:nvSpPr>
        <p:spPr>
          <a:xfrm>
            <a:off x="8320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+7 (495) 740-16-01</a:t>
            </a:r>
            <a:endParaRPr lang="ru-RU" sz="1200" dirty="0">
              <a:solidFill>
                <a:srgbClr val="1D284E"/>
              </a:solidFill>
              <a:latin typeface="Arial" panose="020B0604020202020204" pitchFamily="34" charset="0"/>
              <a:cs typeface="Arial" panose="020B0604020202020204" pitchFamily="34" charset="0"/>
            </a:endParaRPr>
          </a:p>
        </p:txBody>
      </p:sp>
      <p:cxnSp>
        <p:nvCxnSpPr>
          <p:cNvPr id="7" name="Прямая соединительная линия 6">
            <a:extLst>
              <a:ext uri="{FF2B5EF4-FFF2-40B4-BE49-F238E27FC236}">
                <a16:creationId xmlns:a16="http://schemas.microsoft.com/office/drawing/2014/main" id="{1EA0F5C8-FFFD-2773-7370-781FF98D3C2F}"/>
              </a:ext>
            </a:extLst>
          </p:cNvPr>
          <p:cNvCxnSpPr/>
          <p:nvPr/>
        </p:nvCxnSpPr>
        <p:spPr>
          <a:xfrm>
            <a:off x="10120775" y="6498367"/>
            <a:ext cx="0" cy="153889"/>
          </a:xfrm>
          <a:prstGeom prst="line">
            <a:avLst/>
          </a:prstGeom>
          <a:ln w="19050">
            <a:solidFill>
              <a:srgbClr val="1D28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25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3104" y="1385108"/>
            <a:ext cx="2194832" cy="215444"/>
          </a:xfrm>
          <a:prstGeom prst="rect">
            <a:avLst/>
          </a:prstGeom>
        </p:spPr>
        <p:txBody>
          <a:bodyPr wrap="none">
            <a:spAutoFit/>
          </a:bodyPr>
          <a:lstStyle/>
          <a:p>
            <a:r>
              <a:rPr lang="en-US" sz="800" dirty="0">
                <a:solidFill>
                  <a:schemeClr val="tx1">
                    <a:lumMod val="65000"/>
                    <a:lumOff val="35000"/>
                  </a:schemeClr>
                </a:solidFill>
                <a:latin typeface="Arial" panose="020B0604020202020204" pitchFamily="34" charset="0"/>
                <a:cs typeface="Arial" panose="020B0604020202020204" pitchFamily="34" charset="0"/>
              </a:rPr>
              <a:t>Fig. 17. Sales of Chinese cars in 2018-2021</a:t>
            </a:r>
            <a:endParaRPr lang="ru-RU" sz="8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52824" y="1727394"/>
            <a:ext cx="5218176" cy="1548384"/>
          </a:xfrm>
          <a:prstGeom prst="rect">
            <a:avLst/>
          </a:prstGeom>
        </p:spPr>
      </p:pic>
      <p:sp>
        <p:nvSpPr>
          <p:cNvPr id="4" name="Прямоугольник 3"/>
          <p:cNvSpPr/>
          <p:nvPr/>
        </p:nvSpPr>
        <p:spPr>
          <a:xfrm>
            <a:off x="613104" y="3790138"/>
            <a:ext cx="5231191" cy="2185214"/>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Sales of Chinese cars have been growing over the past few years. </a:t>
            </a:r>
            <a:endParaRPr lang="ru-RU" sz="1400" dirty="0">
              <a:latin typeface="Arial" panose="020B0604020202020204" pitchFamily="34" charset="0"/>
              <a:cs typeface="Arial" panose="020B0604020202020204" pitchFamily="34" charset="0"/>
            </a:endParaRPr>
          </a:p>
          <a:p>
            <a:pPr>
              <a:spcBef>
                <a:spcPts val="600"/>
              </a:spcBef>
            </a:pPr>
            <a:r>
              <a:rPr lang="en-US" sz="1400" dirty="0">
                <a:latin typeface="Arial" panose="020B0604020202020204" pitchFamily="34" charset="0"/>
                <a:cs typeface="Arial" panose="020B0604020202020204" pitchFamily="34" charset="0"/>
              </a:rPr>
              <a:t>In addition, sales of all Chinese brands that are present in the Russian car market increased in the first two months of this year. </a:t>
            </a:r>
            <a:r>
              <a:rPr lang="en-US" sz="1400" dirty="0" err="1">
                <a:latin typeface="Arial" panose="020B0604020202020204" pitchFamily="34" charset="0"/>
                <a:cs typeface="Arial" panose="020B0604020202020204" pitchFamily="34" charset="0"/>
              </a:rPr>
              <a:t>Changan's</a:t>
            </a:r>
            <a:r>
              <a:rPr lang="en-US" sz="1400" dirty="0">
                <a:latin typeface="Arial" panose="020B0604020202020204" pitchFamily="34" charset="0"/>
                <a:cs typeface="Arial" panose="020B0604020202020204" pitchFamily="34" charset="0"/>
              </a:rPr>
              <a:t> sales alone fell by 12%. In total, in the first two months of the year, sales of Chinese cars increased by 72% (in 2022 – 17,545, in 2021 — 10,203).</a:t>
            </a:r>
          </a:p>
          <a:p>
            <a:pPr>
              <a:spcBef>
                <a:spcPts val="600"/>
              </a:spcBef>
            </a:pPr>
            <a:r>
              <a:rPr lang="en-US" sz="1400" dirty="0">
                <a:latin typeface="Arial" panose="020B0604020202020204" pitchFamily="34" charset="0"/>
                <a:cs typeface="Arial" panose="020B0604020202020204" pitchFamily="34" charset="0"/>
              </a:rPr>
              <a:t>Most likely, in 2022 China will take an even larger share of the Russian car market. </a:t>
            </a:r>
            <a:endParaRPr lang="ru-RU" sz="1100" dirty="0">
              <a:latin typeface="Arial" panose="020B0604020202020204" pitchFamily="34" charset="0"/>
              <a:cs typeface="Arial" panose="020B0604020202020204" pitchFamily="34" charset="0"/>
            </a:endParaRPr>
          </a:p>
        </p:txBody>
      </p:sp>
      <p:sp>
        <p:nvSpPr>
          <p:cNvPr id="9" name="Прямоугольник 8"/>
          <p:cNvSpPr/>
          <p:nvPr/>
        </p:nvSpPr>
        <p:spPr>
          <a:xfrm>
            <a:off x="609210" y="3328972"/>
            <a:ext cx="849913" cy="200055"/>
          </a:xfrm>
          <a:prstGeom prst="rect">
            <a:avLst/>
          </a:prstGeom>
        </p:spPr>
        <p:txBody>
          <a:bodyPr wrap="none">
            <a:spAutoFit/>
          </a:bodyPr>
          <a:lstStyle/>
          <a:p>
            <a:r>
              <a:rPr lang="en-US" sz="700" dirty="0">
                <a:solidFill>
                  <a:schemeClr val="tx1">
                    <a:lumMod val="65000"/>
                    <a:lumOff val="35000"/>
                  </a:schemeClr>
                </a:solidFill>
                <a:latin typeface="Arial" panose="020B0604020202020204" pitchFamily="34" charset="0"/>
                <a:cs typeface="Arial" panose="020B0604020202020204" pitchFamily="34" charset="0"/>
              </a:rPr>
              <a:t>Source: </a:t>
            </a:r>
            <a:r>
              <a:rPr lang="en-US" sz="700" dirty="0" err="1">
                <a:solidFill>
                  <a:schemeClr val="tx1">
                    <a:lumMod val="65000"/>
                    <a:lumOff val="35000"/>
                  </a:schemeClr>
                </a:solidFill>
                <a:latin typeface="Arial" panose="020B0604020202020204" pitchFamily="34" charset="0"/>
                <a:cs typeface="Arial" panose="020B0604020202020204" pitchFamily="34" charset="0"/>
              </a:rPr>
              <a:t>Autostat</a:t>
            </a:r>
            <a:endParaRPr lang="ru-RU" sz="7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Прямоугольник 9"/>
          <p:cNvSpPr/>
          <p:nvPr/>
        </p:nvSpPr>
        <p:spPr>
          <a:xfrm>
            <a:off x="6276000" y="1404000"/>
            <a:ext cx="3954929" cy="215444"/>
          </a:xfrm>
          <a:prstGeom prst="rect">
            <a:avLst/>
          </a:prstGeom>
        </p:spPr>
        <p:txBody>
          <a:bodyPr wrap="none">
            <a:spAutoFit/>
          </a:bodyPr>
          <a:lstStyle/>
          <a:p>
            <a:r>
              <a:rPr lang="en-US" sz="800" dirty="0">
                <a:solidFill>
                  <a:schemeClr val="tx1">
                    <a:lumMod val="65000"/>
                    <a:lumOff val="35000"/>
                  </a:schemeClr>
                </a:solidFill>
                <a:latin typeface="Arial" panose="020B0604020202020204" pitchFamily="34" charset="0"/>
                <a:cs typeface="Arial" panose="020B0604020202020204" pitchFamily="34" charset="0"/>
              </a:rPr>
              <a:t>Fig. 18. Sales of popular Chinese brands in January-February of the last two years</a:t>
            </a:r>
            <a:endParaRPr lang="ru-RU" sz="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Прямоугольник 11"/>
          <p:cNvSpPr/>
          <p:nvPr/>
        </p:nvSpPr>
        <p:spPr>
          <a:xfrm>
            <a:off x="6276000" y="5875325"/>
            <a:ext cx="849913" cy="200055"/>
          </a:xfrm>
          <a:prstGeom prst="rect">
            <a:avLst/>
          </a:prstGeom>
        </p:spPr>
        <p:txBody>
          <a:bodyPr wrap="none">
            <a:spAutoFit/>
          </a:bodyPr>
          <a:lstStyle/>
          <a:p>
            <a:r>
              <a:rPr lang="en-US" sz="700" dirty="0">
                <a:solidFill>
                  <a:schemeClr val="tx1">
                    <a:lumMod val="65000"/>
                    <a:lumOff val="35000"/>
                  </a:schemeClr>
                </a:solidFill>
                <a:latin typeface="Arial" panose="020B0604020202020204" pitchFamily="34" charset="0"/>
                <a:cs typeface="Arial" panose="020B0604020202020204" pitchFamily="34" charset="0"/>
              </a:rPr>
              <a:t>Source: </a:t>
            </a:r>
            <a:r>
              <a:rPr lang="en-US" sz="700" dirty="0" err="1">
                <a:solidFill>
                  <a:schemeClr val="tx1">
                    <a:lumMod val="65000"/>
                    <a:lumOff val="35000"/>
                  </a:schemeClr>
                </a:solidFill>
                <a:latin typeface="Arial" panose="020B0604020202020204" pitchFamily="34" charset="0"/>
                <a:cs typeface="Arial" panose="020B0604020202020204" pitchFamily="34" charset="0"/>
              </a:rPr>
              <a:t>Autostat</a:t>
            </a:r>
            <a:endParaRPr lang="ru-RU" sz="7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1000" y="684000"/>
            <a:ext cx="1987532" cy="349161"/>
          </a:xfrm>
          <a:prstGeom prst="rect">
            <a:avLst/>
          </a:prstGeom>
        </p:spPr>
      </p:pic>
      <p:grpSp>
        <p:nvGrpSpPr>
          <p:cNvPr id="7" name="Группа 6">
            <a:extLst>
              <a:ext uri="{FF2B5EF4-FFF2-40B4-BE49-F238E27FC236}">
                <a16:creationId xmlns:a16="http://schemas.microsoft.com/office/drawing/2014/main" id="{105D399A-63A6-1703-FC1C-06C3194A637C}"/>
              </a:ext>
            </a:extLst>
          </p:cNvPr>
          <p:cNvGrpSpPr/>
          <p:nvPr/>
        </p:nvGrpSpPr>
        <p:grpSpPr>
          <a:xfrm>
            <a:off x="6321000" y="1674000"/>
            <a:ext cx="5317532" cy="4146769"/>
            <a:chOff x="6321000" y="1674000"/>
            <a:chExt cx="5317532" cy="4146769"/>
          </a:xfrm>
        </p:grpSpPr>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1000" y="1674000"/>
              <a:ext cx="5298028" cy="4146769"/>
            </a:xfrm>
            <a:prstGeom prst="rect">
              <a:avLst/>
            </a:prstGeom>
          </p:spPr>
        </p:pic>
        <p:sp>
          <p:nvSpPr>
            <p:cNvPr id="6" name="TextBox 5">
              <a:extLst>
                <a:ext uri="{FF2B5EF4-FFF2-40B4-BE49-F238E27FC236}">
                  <a16:creationId xmlns:a16="http://schemas.microsoft.com/office/drawing/2014/main" id="{2FCA082E-C11B-EB7B-5479-A021B98617AE}"/>
                </a:ext>
              </a:extLst>
            </p:cNvPr>
            <p:cNvSpPr txBox="1"/>
            <p:nvPr/>
          </p:nvSpPr>
          <p:spPr>
            <a:xfrm>
              <a:off x="9335999" y="1674000"/>
              <a:ext cx="990001" cy="230832"/>
            </a:xfrm>
            <a:prstGeom prst="rect">
              <a:avLst/>
            </a:prstGeom>
            <a:solidFill>
              <a:schemeClr val="bg1"/>
            </a:solidFill>
          </p:spPr>
          <p:txBody>
            <a:bodyPr wrap="square" rtlCol="0">
              <a:spAutoFit/>
            </a:bodyPr>
            <a:lstStyle/>
            <a:p>
              <a:r>
                <a:rPr lang="en-US" sz="900" b="1" dirty="0">
                  <a:solidFill>
                    <a:srgbClr val="1D284E"/>
                  </a:solidFill>
                  <a:latin typeface="Tahoma" panose="020B0604030504040204" pitchFamily="34" charset="0"/>
                  <a:ea typeface="Tahoma" panose="020B0604030504040204" pitchFamily="34" charset="0"/>
                  <a:cs typeface="Tahoma" panose="020B0604030504040204" pitchFamily="34" charset="0"/>
                </a:rPr>
                <a:t>Jan-Feb 2021</a:t>
              </a:r>
              <a:endParaRPr lang="ru-RU" sz="900" b="1" dirty="0">
                <a:solidFill>
                  <a:srgbClr val="1D284E"/>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8AD807AB-27B6-16E0-337A-A03BDFDB01B0}"/>
                </a:ext>
              </a:extLst>
            </p:cNvPr>
            <p:cNvSpPr txBox="1"/>
            <p:nvPr/>
          </p:nvSpPr>
          <p:spPr>
            <a:xfrm>
              <a:off x="10648531" y="1674000"/>
              <a:ext cx="990001" cy="230832"/>
            </a:xfrm>
            <a:prstGeom prst="rect">
              <a:avLst/>
            </a:prstGeom>
            <a:solidFill>
              <a:schemeClr val="bg1"/>
            </a:solidFill>
          </p:spPr>
          <p:txBody>
            <a:bodyPr wrap="square" rtlCol="0">
              <a:spAutoFit/>
            </a:bodyPr>
            <a:lstStyle/>
            <a:p>
              <a:r>
                <a:rPr lang="en-US" sz="900" b="1" dirty="0">
                  <a:solidFill>
                    <a:srgbClr val="1D284E"/>
                  </a:solidFill>
                  <a:latin typeface="Tahoma" panose="020B0604030504040204" pitchFamily="34" charset="0"/>
                  <a:ea typeface="Tahoma" panose="020B0604030504040204" pitchFamily="34" charset="0"/>
                  <a:cs typeface="Tahoma" panose="020B0604030504040204" pitchFamily="34" charset="0"/>
                </a:rPr>
                <a:t>Jan-Feb 2022</a:t>
              </a:r>
              <a:endParaRPr lang="ru-RU" sz="900" b="1" dirty="0">
                <a:solidFill>
                  <a:srgbClr val="1D284E"/>
                </a:solidFill>
                <a:latin typeface="Tahoma" panose="020B0604030504040204" pitchFamily="34" charset="0"/>
                <a:ea typeface="Tahoma" panose="020B0604030504040204" pitchFamily="34" charset="0"/>
                <a:cs typeface="Tahoma" panose="020B0604030504040204" pitchFamily="34" charset="0"/>
              </a:endParaRPr>
            </a:p>
          </p:txBody>
        </p:sp>
      </p:grpSp>
      <p:sp>
        <p:nvSpPr>
          <p:cNvPr id="14" name="Прямоугольник 13">
            <a:extLst>
              <a:ext uri="{FF2B5EF4-FFF2-40B4-BE49-F238E27FC236}">
                <a16:creationId xmlns:a16="http://schemas.microsoft.com/office/drawing/2014/main" id="{268D9899-728C-33DA-FEB9-3D2BB8440CAC}"/>
              </a:ext>
            </a:extLst>
          </p:cNvPr>
          <p:cNvSpPr/>
          <p:nvPr/>
        </p:nvSpPr>
        <p:spPr>
          <a:xfrm>
            <a:off x="9895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contact@delprof.ru</a:t>
            </a:r>
            <a:endParaRPr lang="ru-RU" sz="1200" dirty="0">
              <a:solidFill>
                <a:srgbClr val="1D284E"/>
              </a:solidFill>
              <a:latin typeface="Arial" panose="020B0604020202020204" pitchFamily="34" charset="0"/>
              <a:cs typeface="Arial" panose="020B0604020202020204" pitchFamily="34" charset="0"/>
            </a:endParaRPr>
          </a:p>
        </p:txBody>
      </p:sp>
      <p:sp>
        <p:nvSpPr>
          <p:cNvPr id="15" name="Прямоугольник 14">
            <a:extLst>
              <a:ext uri="{FF2B5EF4-FFF2-40B4-BE49-F238E27FC236}">
                <a16:creationId xmlns:a16="http://schemas.microsoft.com/office/drawing/2014/main" id="{CA6FE8CD-2855-3ECE-FED8-9161D9B0BDF5}"/>
              </a:ext>
            </a:extLst>
          </p:cNvPr>
          <p:cNvSpPr/>
          <p:nvPr/>
        </p:nvSpPr>
        <p:spPr>
          <a:xfrm>
            <a:off x="8320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+7 (495) 740-16-01</a:t>
            </a:r>
            <a:endParaRPr lang="ru-RU" sz="1200" dirty="0">
              <a:solidFill>
                <a:srgbClr val="1D284E"/>
              </a:solidFill>
              <a:latin typeface="Arial" panose="020B0604020202020204" pitchFamily="34" charset="0"/>
              <a:cs typeface="Arial" panose="020B0604020202020204" pitchFamily="34" charset="0"/>
            </a:endParaRPr>
          </a:p>
        </p:txBody>
      </p:sp>
      <p:cxnSp>
        <p:nvCxnSpPr>
          <p:cNvPr id="16" name="Прямая соединительная линия 15">
            <a:extLst>
              <a:ext uri="{FF2B5EF4-FFF2-40B4-BE49-F238E27FC236}">
                <a16:creationId xmlns:a16="http://schemas.microsoft.com/office/drawing/2014/main" id="{4C0C80AF-8978-3770-E3B3-13585158919B}"/>
              </a:ext>
            </a:extLst>
          </p:cNvPr>
          <p:cNvCxnSpPr/>
          <p:nvPr/>
        </p:nvCxnSpPr>
        <p:spPr>
          <a:xfrm>
            <a:off x="10120775" y="6498367"/>
            <a:ext cx="0" cy="153889"/>
          </a:xfrm>
          <a:prstGeom prst="line">
            <a:avLst/>
          </a:prstGeom>
          <a:ln w="19050">
            <a:solidFill>
              <a:srgbClr val="1D28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765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1000" y="684000"/>
            <a:ext cx="1987532" cy="349161"/>
          </a:xfrm>
          <a:prstGeom prst="rect">
            <a:avLst/>
          </a:prstGeom>
        </p:spPr>
      </p:pic>
      <p:sp>
        <p:nvSpPr>
          <p:cNvPr id="2" name="Прямоугольник 1"/>
          <p:cNvSpPr/>
          <p:nvPr/>
        </p:nvSpPr>
        <p:spPr>
          <a:xfrm>
            <a:off x="568503" y="729000"/>
            <a:ext cx="5077497" cy="584775"/>
          </a:xfrm>
          <a:prstGeom prst="rect">
            <a:avLst/>
          </a:prstGeom>
        </p:spPr>
        <p:txBody>
          <a:bodyPr wrap="square">
            <a:spAutoFit/>
          </a:bodyPr>
          <a:lstStyle/>
          <a:p>
            <a:pPr fontAlgn="base"/>
            <a:r>
              <a:rPr lang="en-US" sz="1600" b="1" dirty="0">
                <a:solidFill>
                  <a:srgbClr val="2C4294"/>
                </a:solidFill>
                <a:latin typeface="Arial" panose="020B0604020202020204" pitchFamily="34" charset="0"/>
                <a:cs typeface="Arial" panose="020B0604020202020204" pitchFamily="34" charset="0"/>
              </a:rPr>
              <a:t>Prospects for the development </a:t>
            </a:r>
          </a:p>
          <a:p>
            <a:pPr fontAlgn="base"/>
            <a:r>
              <a:rPr lang="en-US" sz="1600" b="1" dirty="0">
                <a:solidFill>
                  <a:srgbClr val="2C4294"/>
                </a:solidFill>
                <a:latin typeface="Arial" panose="020B0604020202020204" pitchFamily="34" charset="0"/>
                <a:cs typeface="Arial" panose="020B0604020202020204" pitchFamily="34" charset="0"/>
              </a:rPr>
              <a:t>of the Russian automotive industry </a:t>
            </a:r>
            <a:endParaRPr lang="ru-RU" sz="1600" b="1" dirty="0">
              <a:solidFill>
                <a:srgbClr val="2C4294"/>
              </a:solidFill>
              <a:latin typeface="Arial" panose="020B0604020202020204" pitchFamily="34" charset="0"/>
              <a:cs typeface="Arial" panose="020B0604020202020204" pitchFamily="34" charset="0"/>
            </a:endParaRPr>
          </a:p>
        </p:txBody>
      </p:sp>
      <p:sp>
        <p:nvSpPr>
          <p:cNvPr id="5" name="Прямоугольник 4"/>
          <p:cNvSpPr/>
          <p:nvPr/>
        </p:nvSpPr>
        <p:spPr>
          <a:xfrm>
            <a:off x="568503" y="1494000"/>
            <a:ext cx="5662497" cy="3416320"/>
          </a:xfrm>
          <a:prstGeom prst="rect">
            <a:avLst/>
          </a:prstGeom>
        </p:spPr>
        <p:txBody>
          <a:bodyPr wrap="square" numCol="1" spcCol="216000">
            <a:spAutoFit/>
          </a:bodyPr>
          <a:lstStyle/>
          <a:p>
            <a:pPr fontAlgn="base"/>
            <a:r>
              <a:rPr lang="en-US" sz="1200" b="1" dirty="0">
                <a:solidFill>
                  <a:srgbClr val="1D284E"/>
                </a:solidFill>
                <a:latin typeface="Arial" panose="020B0604020202020204" pitchFamily="34" charset="0"/>
                <a:cs typeface="Arial" panose="020B0604020202020204" pitchFamily="34" charset="0"/>
              </a:rPr>
              <a:t>Despite the fact that Chinese brands will occupy a certain segment of the market, some experts suggest that the Russian car industry and the car market may follow the Iranian path. </a:t>
            </a:r>
          </a:p>
          <a:p>
            <a:pPr fontAlgn="base"/>
            <a:endParaRPr lang="en-US" sz="1200" dirty="0">
              <a:latin typeface="Arial" panose="020B0604020202020204" pitchFamily="34" charset="0"/>
              <a:cs typeface="Arial" panose="020B0604020202020204" pitchFamily="34" charset="0"/>
            </a:endParaRPr>
          </a:p>
          <a:p>
            <a:pPr fontAlgn="base"/>
            <a:r>
              <a:rPr lang="en-US" sz="1200" dirty="0">
                <a:latin typeface="Arial" panose="020B0604020202020204" pitchFamily="34" charset="0"/>
                <a:cs typeface="Arial" panose="020B0604020202020204" pitchFamily="34" charset="0"/>
              </a:rPr>
              <a:t>Massive sanctions were imposed on Iran in 2012: the volume of the Iranian car market in 2011 (1.59 </a:t>
            </a:r>
            <a:r>
              <a:rPr lang="en-US" sz="1200" dirty="0" err="1">
                <a:latin typeface="Arial" panose="020B0604020202020204" pitchFamily="34" charset="0"/>
                <a:cs typeface="Arial" panose="020B0604020202020204" pitchFamily="34" charset="0"/>
              </a:rPr>
              <a:t>mln</a:t>
            </a:r>
            <a:r>
              <a:rPr lang="en-US" sz="1200" dirty="0">
                <a:latin typeface="Arial" panose="020B0604020202020204" pitchFamily="34" charset="0"/>
                <a:cs typeface="Arial" panose="020B0604020202020204" pitchFamily="34" charset="0"/>
              </a:rPr>
              <a:t>. cars) is comparable to the volume of the Russian market on the eve of sanctions (1.54 </a:t>
            </a:r>
            <a:r>
              <a:rPr lang="en-US" sz="1200" dirty="0" err="1">
                <a:latin typeface="Arial" panose="020B0604020202020204" pitchFamily="34" charset="0"/>
                <a:cs typeface="Arial" panose="020B0604020202020204" pitchFamily="34" charset="0"/>
              </a:rPr>
              <a:t>mln</a:t>
            </a:r>
            <a:r>
              <a:rPr lang="en-US" sz="1200" dirty="0">
                <a:latin typeface="Arial" panose="020B0604020202020204" pitchFamily="34" charset="0"/>
                <a:cs typeface="Arial" panose="020B0604020202020204" pitchFamily="34" charset="0"/>
              </a:rPr>
              <a:t>. in 2021); both states are economically heavily dependent on oil, and both Russia and Iran are striving to create a large-scale own car industry. If Russia does repeat the path of Iran, then next year (2023) it is worth waiting for the market to decrease by about half compared to the indicators of 2021.</a:t>
            </a:r>
          </a:p>
          <a:p>
            <a:pPr fontAlgn="base"/>
            <a:endParaRPr lang="en-US" sz="1200" dirty="0">
              <a:latin typeface="Arial" panose="020B0604020202020204" pitchFamily="34" charset="0"/>
              <a:cs typeface="Arial" panose="020B0604020202020204" pitchFamily="34" charset="0"/>
            </a:endParaRPr>
          </a:p>
          <a:p>
            <a:pPr fontAlgn="base"/>
            <a:r>
              <a:rPr lang="en-US" sz="1200" dirty="0">
                <a:latin typeface="Arial" panose="020B0604020202020204" pitchFamily="34" charset="0"/>
                <a:cs typeface="Arial" panose="020B0604020202020204" pitchFamily="34" charset="0"/>
              </a:rPr>
              <a:t>Obviously, due to the withdrawal of most foreign brands (primarily Western ones) from the Russian market, sales in March should have fallen. According to </a:t>
            </a:r>
            <a:r>
              <a:rPr lang="en-US" sz="1200" dirty="0" err="1">
                <a:latin typeface="Arial" panose="020B0604020202020204" pitchFamily="34" charset="0"/>
                <a:cs typeface="Arial" panose="020B0604020202020204" pitchFamily="34" charset="0"/>
              </a:rPr>
              <a:t>Autostat</a:t>
            </a:r>
            <a:r>
              <a:rPr lang="en-US" sz="1200" dirty="0">
                <a:latin typeface="Arial" panose="020B0604020202020204" pitchFamily="34" charset="0"/>
                <a:cs typeface="Arial" panose="020B0604020202020204" pitchFamily="34" charset="0"/>
              </a:rPr>
              <a:t>, in March 2022, the Russian car market lost ground by 43% compared to March last year. And according to the AEB, the sale of cars decreased by 63%. The difference of 20% is due to differences in the data that are analyzed: </a:t>
            </a:r>
            <a:r>
              <a:rPr lang="en-US" sz="1200" dirty="0" err="1">
                <a:latin typeface="Arial" panose="020B0604020202020204" pitchFamily="34" charset="0"/>
                <a:cs typeface="Arial" panose="020B0604020202020204" pitchFamily="34" charset="0"/>
              </a:rPr>
              <a:t>Autostat</a:t>
            </a:r>
            <a:r>
              <a:rPr lang="en-US" sz="1200" dirty="0">
                <a:latin typeface="Arial" panose="020B0604020202020204" pitchFamily="34" charset="0"/>
                <a:cs typeface="Arial" panose="020B0604020202020204" pitchFamily="34" charset="0"/>
              </a:rPr>
              <a:t> compares final sales, and AEB - data on the shipment of cars. </a:t>
            </a:r>
          </a:p>
        </p:txBody>
      </p:sp>
      <p:sp>
        <p:nvSpPr>
          <p:cNvPr id="6" name="Прямоугольник 5"/>
          <p:cNvSpPr/>
          <p:nvPr/>
        </p:nvSpPr>
        <p:spPr>
          <a:xfrm>
            <a:off x="696000" y="5364000"/>
            <a:ext cx="5085000" cy="810000"/>
          </a:xfrm>
          <a:prstGeom prst="rect">
            <a:avLst/>
          </a:prstGeom>
          <a:noFill/>
          <a:ln w="19050">
            <a:solidFill>
              <a:srgbClr val="1D2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763500" y="5445834"/>
            <a:ext cx="4950000" cy="646331"/>
          </a:xfrm>
          <a:prstGeom prst="rect">
            <a:avLst/>
          </a:prstGeom>
        </p:spPr>
        <p:txBody>
          <a:bodyPr wrap="square">
            <a:spAutoFit/>
          </a:bodyPr>
          <a:lstStyle/>
          <a:p>
            <a:pPr fontAlgn="base"/>
            <a:r>
              <a:rPr lang="en-US" sz="1200" b="1" dirty="0">
                <a:solidFill>
                  <a:srgbClr val="1D284E"/>
                </a:solidFill>
                <a:latin typeface="Arial" panose="020B0604020202020204" pitchFamily="34" charset="0"/>
                <a:cs typeface="Arial" panose="020B0604020202020204" pitchFamily="34" charset="0"/>
              </a:rPr>
              <a:t>According to the AEB, </a:t>
            </a:r>
            <a:r>
              <a:rPr lang="en-US" sz="1200" b="1" dirty="0">
                <a:solidFill>
                  <a:srgbClr val="2C4294"/>
                </a:solidFill>
                <a:latin typeface="Arial" panose="020B0604020202020204" pitchFamily="34" charset="0"/>
                <a:cs typeface="Arial" panose="020B0604020202020204" pitchFamily="34" charset="0"/>
              </a:rPr>
              <a:t>55 </a:t>
            </a:r>
            <a:r>
              <a:rPr lang="en-US" sz="1200" b="1" dirty="0" err="1">
                <a:solidFill>
                  <a:srgbClr val="2C4294"/>
                </a:solidFill>
                <a:latin typeface="Arial" panose="020B0604020202020204" pitchFamily="34" charset="0"/>
                <a:cs typeface="Arial" panose="020B0604020202020204" pitchFamily="34" charset="0"/>
              </a:rPr>
              <a:t>ths</a:t>
            </a:r>
            <a:r>
              <a:rPr lang="en-US" sz="1200" b="1" dirty="0">
                <a:solidFill>
                  <a:srgbClr val="2C4294"/>
                </a:solidFill>
                <a:latin typeface="Arial" panose="020B0604020202020204" pitchFamily="34" charset="0"/>
                <a:cs typeface="Arial" panose="020B0604020202020204" pitchFamily="34" charset="0"/>
              </a:rPr>
              <a:t>. cars </a:t>
            </a:r>
            <a:r>
              <a:rPr lang="en-US" sz="1200" b="1" dirty="0">
                <a:solidFill>
                  <a:srgbClr val="1D284E"/>
                </a:solidFill>
                <a:latin typeface="Arial" panose="020B0604020202020204" pitchFamily="34" charset="0"/>
                <a:cs typeface="Arial" panose="020B0604020202020204" pitchFamily="34" charset="0"/>
              </a:rPr>
              <a:t>(passenger cars and light commercial vehicles) were bought in Russia in March – a year ago in March </a:t>
            </a:r>
            <a:r>
              <a:rPr lang="en-US" sz="1200" b="1" dirty="0">
                <a:solidFill>
                  <a:srgbClr val="2C4294"/>
                </a:solidFill>
                <a:latin typeface="Arial" panose="020B0604020202020204" pitchFamily="34" charset="0"/>
                <a:cs typeface="Arial" panose="020B0604020202020204" pitchFamily="34" charset="0"/>
              </a:rPr>
              <a:t>149 </a:t>
            </a:r>
            <a:r>
              <a:rPr lang="en-US" sz="1200" b="1" dirty="0" err="1">
                <a:solidFill>
                  <a:srgbClr val="2C4294"/>
                </a:solidFill>
                <a:latin typeface="Arial" panose="020B0604020202020204" pitchFamily="34" charset="0"/>
                <a:cs typeface="Arial" panose="020B0604020202020204" pitchFamily="34" charset="0"/>
              </a:rPr>
              <a:t>ths</a:t>
            </a:r>
            <a:r>
              <a:rPr lang="en-US" sz="1200" b="1" dirty="0">
                <a:solidFill>
                  <a:srgbClr val="2C4294"/>
                </a:solidFill>
                <a:latin typeface="Arial" panose="020B0604020202020204" pitchFamily="34" charset="0"/>
                <a:cs typeface="Arial" panose="020B0604020202020204" pitchFamily="34" charset="0"/>
              </a:rPr>
              <a:t>. </a:t>
            </a:r>
            <a:r>
              <a:rPr lang="en-US" sz="1200" b="1" dirty="0">
                <a:solidFill>
                  <a:srgbClr val="1D284E"/>
                </a:solidFill>
                <a:latin typeface="Arial" panose="020B0604020202020204" pitchFamily="34" charset="0"/>
                <a:cs typeface="Arial" panose="020B0604020202020204" pitchFamily="34" charset="0"/>
              </a:rPr>
              <a:t>were sold.</a:t>
            </a:r>
            <a:endParaRPr lang="ru-RU" sz="1200" b="1" dirty="0">
              <a:solidFill>
                <a:srgbClr val="2C4294"/>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3212" y="1629022"/>
            <a:ext cx="5277434" cy="4544978"/>
          </a:xfrm>
          <a:prstGeom prst="rect">
            <a:avLst/>
          </a:prstGeom>
        </p:spPr>
      </p:pic>
      <p:sp>
        <p:nvSpPr>
          <p:cNvPr id="8" name="Прямоугольник 7">
            <a:extLst>
              <a:ext uri="{FF2B5EF4-FFF2-40B4-BE49-F238E27FC236}">
                <a16:creationId xmlns:a16="http://schemas.microsoft.com/office/drawing/2014/main" id="{0793539B-139C-A74E-2389-02F7DB639A94}"/>
              </a:ext>
            </a:extLst>
          </p:cNvPr>
          <p:cNvSpPr/>
          <p:nvPr/>
        </p:nvSpPr>
        <p:spPr>
          <a:xfrm>
            <a:off x="9895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contact@delprof.ru</a:t>
            </a:r>
            <a:endParaRPr lang="ru-RU" sz="1200" dirty="0">
              <a:solidFill>
                <a:srgbClr val="1D284E"/>
              </a:solidFill>
              <a:latin typeface="Arial" panose="020B0604020202020204" pitchFamily="34" charset="0"/>
              <a:cs typeface="Arial" panose="020B0604020202020204" pitchFamily="34" charset="0"/>
            </a:endParaRPr>
          </a:p>
        </p:txBody>
      </p:sp>
      <p:sp>
        <p:nvSpPr>
          <p:cNvPr id="10" name="Прямоугольник 9">
            <a:extLst>
              <a:ext uri="{FF2B5EF4-FFF2-40B4-BE49-F238E27FC236}">
                <a16:creationId xmlns:a16="http://schemas.microsoft.com/office/drawing/2014/main" id="{281CA865-9A7F-085F-BDA5-3290AC3335A0}"/>
              </a:ext>
            </a:extLst>
          </p:cNvPr>
          <p:cNvSpPr/>
          <p:nvPr/>
        </p:nvSpPr>
        <p:spPr>
          <a:xfrm>
            <a:off x="8320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+7 (495) 740-16-01</a:t>
            </a:r>
            <a:endParaRPr lang="ru-RU" sz="1200" dirty="0">
              <a:solidFill>
                <a:srgbClr val="1D284E"/>
              </a:solidFill>
              <a:latin typeface="Arial" panose="020B0604020202020204" pitchFamily="34" charset="0"/>
              <a:cs typeface="Arial" panose="020B0604020202020204" pitchFamily="34" charset="0"/>
            </a:endParaRPr>
          </a:p>
        </p:txBody>
      </p:sp>
      <p:cxnSp>
        <p:nvCxnSpPr>
          <p:cNvPr id="11" name="Прямая соединительная линия 10">
            <a:extLst>
              <a:ext uri="{FF2B5EF4-FFF2-40B4-BE49-F238E27FC236}">
                <a16:creationId xmlns:a16="http://schemas.microsoft.com/office/drawing/2014/main" id="{2E82991B-EAE9-D464-8384-9EC496134988}"/>
              </a:ext>
            </a:extLst>
          </p:cNvPr>
          <p:cNvCxnSpPr/>
          <p:nvPr/>
        </p:nvCxnSpPr>
        <p:spPr>
          <a:xfrm>
            <a:off x="10120775" y="6498367"/>
            <a:ext cx="0" cy="153889"/>
          </a:xfrm>
          <a:prstGeom prst="line">
            <a:avLst/>
          </a:prstGeom>
          <a:ln w="19050">
            <a:solidFill>
              <a:srgbClr val="1D28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16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extLst>
              <p:ext uri="{D42A27DB-BD31-4B8C-83A1-F6EECF244321}">
                <p14:modId xmlns:p14="http://schemas.microsoft.com/office/powerpoint/2010/main" val="1579321898"/>
              </p:ext>
            </p:extLst>
          </p:nvPr>
        </p:nvGraphicFramePr>
        <p:xfrm>
          <a:off x="2226000" y="414000"/>
          <a:ext cx="3915000" cy="5984999"/>
        </p:xfrm>
        <a:graphic>
          <a:graphicData uri="http://schemas.openxmlformats.org/drawingml/2006/table">
            <a:tbl>
              <a:tblPr/>
              <a:tblGrid>
                <a:gridCol w="978750">
                  <a:extLst>
                    <a:ext uri="{9D8B030D-6E8A-4147-A177-3AD203B41FA5}">
                      <a16:colId xmlns:a16="http://schemas.microsoft.com/office/drawing/2014/main" val="4216933289"/>
                    </a:ext>
                  </a:extLst>
                </a:gridCol>
                <a:gridCol w="978750">
                  <a:extLst>
                    <a:ext uri="{9D8B030D-6E8A-4147-A177-3AD203B41FA5}">
                      <a16:colId xmlns:a16="http://schemas.microsoft.com/office/drawing/2014/main" val="3959436261"/>
                    </a:ext>
                  </a:extLst>
                </a:gridCol>
                <a:gridCol w="978750">
                  <a:extLst>
                    <a:ext uri="{9D8B030D-6E8A-4147-A177-3AD203B41FA5}">
                      <a16:colId xmlns:a16="http://schemas.microsoft.com/office/drawing/2014/main" val="1229258957"/>
                    </a:ext>
                  </a:extLst>
                </a:gridCol>
                <a:gridCol w="978750">
                  <a:extLst>
                    <a:ext uri="{9D8B030D-6E8A-4147-A177-3AD203B41FA5}">
                      <a16:colId xmlns:a16="http://schemas.microsoft.com/office/drawing/2014/main" val="1348531107"/>
                    </a:ext>
                  </a:extLst>
                </a:gridCol>
              </a:tblGrid>
              <a:tr h="207779">
                <a:tc rowSpan="2">
                  <a:txBody>
                    <a:bodyPr/>
                    <a:lstStyle/>
                    <a:p>
                      <a:pPr algn="l" fontAlgn="base"/>
                      <a:r>
                        <a:rPr lang="en-US" sz="1050" b="1" i="0" dirty="0">
                          <a:solidFill>
                            <a:schemeClr val="bg1"/>
                          </a:solidFill>
                          <a:effectLst/>
                          <a:latin typeface="Arial" panose="020B0604020202020204" pitchFamily="34" charset="0"/>
                          <a:cs typeface="Arial" panose="020B0604020202020204" pitchFamily="34" charset="0"/>
                        </a:rPr>
                        <a:t>Car brand</a:t>
                      </a:r>
                      <a:endParaRPr lang="ru-RU" sz="1050" b="1" i="0" dirty="0">
                        <a:solidFill>
                          <a:schemeClr val="bg1"/>
                        </a:solidFill>
                        <a:effectLst/>
                        <a:latin typeface="Arial" panose="020B0604020202020204" pitchFamily="34" charset="0"/>
                        <a:cs typeface="Arial" panose="020B0604020202020204" pitchFamily="34" charset="0"/>
                      </a:endParaRPr>
                    </a:p>
                  </a:txBody>
                  <a:tcPr marL="38851" marR="38851" marT="19426" marB="19426" anchor="ctr">
                    <a:lnL>
                      <a:noFill/>
                    </a:lnL>
                    <a:lnR>
                      <a:noFill/>
                    </a:lnR>
                    <a:lnT>
                      <a:noFill/>
                    </a:lnT>
                    <a:lnB>
                      <a:noFill/>
                    </a:lnB>
                    <a:solidFill>
                      <a:srgbClr val="1D284E"/>
                    </a:solidFill>
                  </a:tcPr>
                </a:tc>
                <a:tc gridSpan="3">
                  <a:txBody>
                    <a:bodyPr/>
                    <a:lstStyle/>
                    <a:p>
                      <a:pPr algn="ctr" fontAlgn="base"/>
                      <a:r>
                        <a:rPr lang="en-US" sz="1050" b="1" i="0" dirty="0">
                          <a:solidFill>
                            <a:schemeClr val="bg1"/>
                          </a:solidFill>
                          <a:effectLst/>
                          <a:latin typeface="Arial" panose="020B0604020202020204" pitchFamily="34" charset="0"/>
                          <a:cs typeface="Arial" panose="020B0604020202020204" pitchFamily="34" charset="0"/>
                        </a:rPr>
                        <a:t>March</a:t>
                      </a:r>
                      <a:endParaRPr lang="ru-RU" sz="1050" b="1" i="0" dirty="0">
                        <a:solidFill>
                          <a:schemeClr val="bg1"/>
                        </a:solidFill>
                        <a:effectLst/>
                        <a:latin typeface="Arial" panose="020B0604020202020204" pitchFamily="34" charset="0"/>
                        <a:cs typeface="Arial" panose="020B0604020202020204" pitchFamily="34" charset="0"/>
                      </a:endParaRPr>
                    </a:p>
                  </a:txBody>
                  <a:tcPr marL="38851" marR="38851" marT="19426" marB="19426" anchor="ctr">
                    <a:lnL>
                      <a:noFill/>
                    </a:lnL>
                    <a:lnR>
                      <a:noFill/>
                    </a:lnR>
                    <a:lnT>
                      <a:noFill/>
                    </a:lnT>
                    <a:lnB>
                      <a:noFill/>
                    </a:lnB>
                    <a:solidFill>
                      <a:srgbClr val="1D284E"/>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968662418"/>
                  </a:ext>
                </a:extLst>
              </a:tr>
              <a:tr h="207779">
                <a:tc vMerge="1">
                  <a:txBody>
                    <a:bodyPr/>
                    <a:lstStyle/>
                    <a:p>
                      <a:endParaRPr lang="ru-RU"/>
                    </a:p>
                  </a:txBody>
                  <a:tcPr/>
                </a:tc>
                <a:tc>
                  <a:txBody>
                    <a:bodyPr/>
                    <a:lstStyle/>
                    <a:p>
                      <a:pPr algn="ctr" fontAlgn="base"/>
                      <a:r>
                        <a:rPr lang="ru-RU" sz="1050" b="1" i="0" dirty="0">
                          <a:solidFill>
                            <a:schemeClr val="bg1"/>
                          </a:solidFill>
                          <a:effectLst/>
                          <a:latin typeface="Arial" panose="020B0604020202020204" pitchFamily="34" charset="0"/>
                          <a:cs typeface="Arial" panose="020B0604020202020204" pitchFamily="34" charset="0"/>
                        </a:rPr>
                        <a:t>2022</a:t>
                      </a:r>
                    </a:p>
                  </a:txBody>
                  <a:tcPr marL="38851" marR="38851" marT="19426" marB="19426" anchor="ctr">
                    <a:lnL>
                      <a:noFill/>
                    </a:lnL>
                    <a:lnR>
                      <a:noFill/>
                    </a:lnR>
                    <a:lnT>
                      <a:noFill/>
                    </a:lnT>
                    <a:lnB>
                      <a:noFill/>
                    </a:lnB>
                    <a:solidFill>
                      <a:srgbClr val="1D284E"/>
                    </a:solidFill>
                  </a:tcPr>
                </a:tc>
                <a:tc>
                  <a:txBody>
                    <a:bodyPr/>
                    <a:lstStyle/>
                    <a:p>
                      <a:pPr algn="ctr" fontAlgn="base"/>
                      <a:r>
                        <a:rPr lang="ru-RU" sz="1050" b="1" i="0" dirty="0">
                          <a:solidFill>
                            <a:schemeClr val="bg1"/>
                          </a:solidFill>
                          <a:effectLst/>
                          <a:latin typeface="Arial" panose="020B0604020202020204" pitchFamily="34" charset="0"/>
                          <a:cs typeface="Arial" panose="020B0604020202020204" pitchFamily="34" charset="0"/>
                        </a:rPr>
                        <a:t>2021</a:t>
                      </a:r>
                    </a:p>
                  </a:txBody>
                  <a:tcPr marL="38851" marR="38851" marT="19426" marB="19426" anchor="ctr">
                    <a:lnL>
                      <a:noFill/>
                    </a:lnL>
                    <a:lnR>
                      <a:noFill/>
                    </a:lnR>
                    <a:lnT>
                      <a:noFill/>
                    </a:lnT>
                    <a:lnB>
                      <a:noFill/>
                    </a:lnB>
                    <a:solidFill>
                      <a:srgbClr val="1D284E"/>
                    </a:solidFill>
                  </a:tcPr>
                </a:tc>
                <a:tc>
                  <a:txBody>
                    <a:bodyPr/>
                    <a:lstStyle/>
                    <a:p>
                      <a:pPr algn="ctr" fontAlgn="base"/>
                      <a:r>
                        <a:rPr lang="ru-RU" sz="1050" b="1" i="0" dirty="0">
                          <a:solidFill>
                            <a:schemeClr val="bg1"/>
                          </a:solidFill>
                          <a:effectLst/>
                          <a:latin typeface="Arial" panose="020B0604020202020204" pitchFamily="34" charset="0"/>
                          <a:cs typeface="Arial" panose="020B0604020202020204" pitchFamily="34" charset="0"/>
                        </a:rPr>
                        <a:t>%</a:t>
                      </a:r>
                    </a:p>
                  </a:txBody>
                  <a:tcPr marL="38851" marR="38851" marT="19426" marB="19426" anchor="ctr">
                    <a:lnL>
                      <a:noFill/>
                    </a:lnL>
                    <a:lnR>
                      <a:noFill/>
                    </a:lnR>
                    <a:lnT>
                      <a:noFill/>
                    </a:lnT>
                    <a:lnB>
                      <a:noFill/>
                    </a:lnB>
                    <a:solidFill>
                      <a:srgbClr val="1D284E"/>
                    </a:solidFill>
                  </a:tcPr>
                </a:tc>
                <a:extLst>
                  <a:ext uri="{0D108BD9-81ED-4DB2-BD59-A6C34878D82A}">
                    <a16:rowId xmlns:a16="http://schemas.microsoft.com/office/drawing/2014/main" val="823795089"/>
                  </a:ext>
                </a:extLst>
              </a:tr>
              <a:tr h="374966">
                <a:tc>
                  <a:txBody>
                    <a:bodyPr/>
                    <a:lstStyle/>
                    <a:p>
                      <a:pPr fontAlgn="base"/>
                      <a:r>
                        <a:rPr lang="en-US" sz="1050" b="1" i="0" dirty="0">
                          <a:effectLst/>
                          <a:latin typeface="Arial" panose="020B0604020202020204" pitchFamily="34" charset="0"/>
                          <a:cs typeface="Arial" panose="020B0604020202020204" pitchFamily="34" charset="0"/>
                        </a:rPr>
                        <a:t>AVTOVAZ</a:t>
                      </a:r>
                      <a:r>
                        <a:rPr lang="ru-RU" sz="1050" b="1" i="0" dirty="0">
                          <a:effectLst/>
                          <a:latin typeface="Arial" panose="020B0604020202020204" pitchFamily="34" charset="0"/>
                          <a:cs typeface="Arial" panose="020B0604020202020204" pitchFamily="34" charset="0"/>
                        </a:rPr>
                        <a:t> (</a:t>
                      </a:r>
                      <a:r>
                        <a:rPr lang="en-US" sz="1050" b="1" i="0" dirty="0">
                          <a:effectLst/>
                          <a:latin typeface="Arial" panose="020B0604020202020204" pitchFamily="34" charset="0"/>
                          <a:cs typeface="Arial" panose="020B0604020202020204" pitchFamily="34" charset="0"/>
                        </a:rPr>
                        <a:t>LADA)</a:t>
                      </a:r>
                    </a:p>
                  </a:txBody>
                  <a:tcPr marL="38851" marR="38851" marT="19426" marB="19426" anchor="ctr">
                    <a:lnL>
                      <a:noFill/>
                    </a:lnL>
                    <a:lnR>
                      <a:noFill/>
                    </a:lnR>
                    <a:lnT>
                      <a:noFill/>
                    </a:lnT>
                    <a:lnB>
                      <a:noFill/>
                    </a:lnB>
                    <a:solidFill>
                      <a:srgbClr val="FFFFFF"/>
                    </a:solidFill>
                  </a:tcPr>
                </a:tc>
                <a:tc>
                  <a:txBody>
                    <a:bodyPr/>
                    <a:lstStyle/>
                    <a:p>
                      <a:pPr algn="ctr" fontAlgn="base"/>
                      <a:r>
                        <a:rPr lang="ru-RU" sz="1050" b="0" i="0">
                          <a:effectLst/>
                          <a:latin typeface="Arial" panose="020B0604020202020204" pitchFamily="34" charset="0"/>
                          <a:cs typeface="Arial" panose="020B0604020202020204" pitchFamily="34" charset="0"/>
                        </a:rPr>
                        <a:t>12 289</a:t>
                      </a:r>
                    </a:p>
                  </a:txBody>
                  <a:tcPr marL="38851" marR="38851" marT="19426" marB="19426" anchor="ctr">
                    <a:lnL>
                      <a:noFill/>
                    </a:lnL>
                    <a:lnR>
                      <a:noFill/>
                    </a:lnR>
                    <a:lnT>
                      <a:noFill/>
                    </a:lnT>
                    <a:lnB>
                      <a:noFill/>
                    </a:lnB>
                    <a:solidFill>
                      <a:srgbClr val="FFFFFF"/>
                    </a:solidFill>
                  </a:tcPr>
                </a:tc>
                <a:tc>
                  <a:txBody>
                    <a:bodyPr/>
                    <a:lstStyle/>
                    <a:p>
                      <a:pPr algn="ctr" fontAlgn="base"/>
                      <a:r>
                        <a:rPr lang="ru-RU" sz="1050" b="0" i="0">
                          <a:effectLst/>
                          <a:latin typeface="Arial" panose="020B0604020202020204" pitchFamily="34" charset="0"/>
                          <a:cs typeface="Arial" panose="020B0604020202020204" pitchFamily="34" charset="0"/>
                        </a:rPr>
                        <a:t>33 779</a:t>
                      </a:r>
                    </a:p>
                  </a:txBody>
                  <a:tcPr marL="38851" marR="38851" marT="19426" marB="19426" anchor="ctr">
                    <a:lnL>
                      <a:noFill/>
                    </a:lnL>
                    <a:lnR>
                      <a:noFill/>
                    </a:lnR>
                    <a:lnT>
                      <a:noFill/>
                    </a:lnT>
                    <a:lnB>
                      <a:noFill/>
                    </a:lnB>
                    <a:solidFill>
                      <a:srgbClr val="FFFFFF"/>
                    </a:solidFill>
                  </a:tcPr>
                </a:tc>
                <a:tc>
                  <a:txBody>
                    <a:bodyPr/>
                    <a:lstStyle/>
                    <a:p>
                      <a:pPr algn="ctr" fontAlgn="base"/>
                      <a:r>
                        <a:rPr lang="ru-RU" sz="1050" b="0" i="0" dirty="0">
                          <a:effectLst/>
                          <a:latin typeface="Arial" panose="020B0604020202020204" pitchFamily="34" charset="0"/>
                          <a:cs typeface="Arial" panose="020B0604020202020204" pitchFamily="34" charset="0"/>
                        </a:rPr>
                        <a:t>-64%</a:t>
                      </a:r>
                    </a:p>
                  </a:txBody>
                  <a:tcPr marL="38851" marR="38851" marT="19426" marB="19426" anchor="ctr">
                    <a:lnL>
                      <a:noFill/>
                    </a:lnL>
                    <a:lnR>
                      <a:noFill/>
                    </a:lnR>
                    <a:lnT>
                      <a:noFill/>
                    </a:lnT>
                    <a:lnB>
                      <a:noFill/>
                    </a:lnB>
                    <a:solidFill>
                      <a:srgbClr val="FFFFFF"/>
                    </a:solidFill>
                  </a:tcPr>
                </a:tc>
                <a:extLst>
                  <a:ext uri="{0D108BD9-81ED-4DB2-BD59-A6C34878D82A}">
                    <a16:rowId xmlns:a16="http://schemas.microsoft.com/office/drawing/2014/main" val="1273010750"/>
                  </a:ext>
                </a:extLst>
              </a:tr>
              <a:tr h="207779">
                <a:tc>
                  <a:txBody>
                    <a:bodyPr/>
                    <a:lstStyle/>
                    <a:p>
                      <a:pPr fontAlgn="base"/>
                      <a:r>
                        <a:rPr lang="en-US" sz="1050" b="1" i="0" dirty="0">
                          <a:effectLst/>
                          <a:latin typeface="Arial" panose="020B0604020202020204" pitchFamily="34" charset="0"/>
                          <a:cs typeface="Arial" panose="020B0604020202020204" pitchFamily="34" charset="0"/>
                        </a:rPr>
                        <a:t>Kia</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6 336</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20 057</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-68%</a:t>
                      </a:r>
                    </a:p>
                  </a:txBody>
                  <a:tcPr marL="38851" marR="38851" marT="19426" marB="19426" anchor="ctr">
                    <a:lnL>
                      <a:noFill/>
                    </a:lnL>
                    <a:lnR>
                      <a:noFill/>
                    </a:lnR>
                    <a:lnT>
                      <a:noFill/>
                    </a:lnT>
                    <a:lnB>
                      <a:noFill/>
                    </a:lnB>
                    <a:solidFill>
                      <a:schemeClr val="bg2"/>
                    </a:solidFill>
                  </a:tcPr>
                </a:tc>
                <a:extLst>
                  <a:ext uri="{0D108BD9-81ED-4DB2-BD59-A6C34878D82A}">
                    <a16:rowId xmlns:a16="http://schemas.microsoft.com/office/drawing/2014/main" val="1363605401"/>
                  </a:ext>
                </a:extLst>
              </a:tr>
              <a:tr h="207779">
                <a:tc>
                  <a:txBody>
                    <a:bodyPr/>
                    <a:lstStyle/>
                    <a:p>
                      <a:pPr fontAlgn="base"/>
                      <a:r>
                        <a:rPr lang="en-US" sz="1050" b="1" i="0">
                          <a:effectLst/>
                          <a:latin typeface="Arial" panose="020B0604020202020204" pitchFamily="34" charset="0"/>
                          <a:cs typeface="Arial" panose="020B0604020202020204" pitchFamily="34" charset="0"/>
                        </a:rPr>
                        <a:t>Hyundai</a:t>
                      </a:r>
                    </a:p>
                  </a:txBody>
                  <a:tcPr marL="38851" marR="38851" marT="19426" marB="19426" anchor="ctr">
                    <a:lnL>
                      <a:noFill/>
                    </a:lnL>
                    <a:lnR>
                      <a:noFill/>
                    </a:lnR>
                    <a:lnT>
                      <a:noFill/>
                    </a:lnT>
                    <a:lnB>
                      <a:noFill/>
                    </a:lnB>
                    <a:solidFill>
                      <a:schemeClr val="bg1"/>
                    </a:solidFill>
                  </a:tcPr>
                </a:tc>
                <a:tc>
                  <a:txBody>
                    <a:bodyPr/>
                    <a:lstStyle/>
                    <a:p>
                      <a:pPr algn="ctr" fontAlgn="base"/>
                      <a:r>
                        <a:rPr lang="ru-RU" sz="1050" b="0" i="0">
                          <a:effectLst/>
                          <a:latin typeface="Arial" panose="020B0604020202020204" pitchFamily="34" charset="0"/>
                          <a:cs typeface="Arial" panose="020B0604020202020204" pitchFamily="34" charset="0"/>
                        </a:rPr>
                        <a:t>4 909</a:t>
                      </a:r>
                    </a:p>
                  </a:txBody>
                  <a:tcPr marL="38851" marR="38851" marT="19426" marB="19426" anchor="ctr">
                    <a:lnL>
                      <a:noFill/>
                    </a:lnL>
                    <a:lnR>
                      <a:noFill/>
                    </a:lnR>
                    <a:lnT>
                      <a:noFill/>
                    </a:lnT>
                    <a:lnB>
                      <a:noFill/>
                    </a:lnB>
                    <a:solidFill>
                      <a:schemeClr val="bg1"/>
                    </a:solidFill>
                  </a:tcPr>
                </a:tc>
                <a:tc>
                  <a:txBody>
                    <a:bodyPr/>
                    <a:lstStyle/>
                    <a:p>
                      <a:pPr algn="ctr" fontAlgn="base"/>
                      <a:r>
                        <a:rPr lang="ru-RU" sz="1050" b="0" i="0">
                          <a:effectLst/>
                          <a:latin typeface="Arial" panose="020B0604020202020204" pitchFamily="34" charset="0"/>
                          <a:cs typeface="Arial" panose="020B0604020202020204" pitchFamily="34" charset="0"/>
                        </a:rPr>
                        <a:t>15 332</a:t>
                      </a:r>
                    </a:p>
                  </a:txBody>
                  <a:tcPr marL="38851" marR="38851" marT="19426" marB="19426" anchor="ctr">
                    <a:lnL>
                      <a:noFill/>
                    </a:lnL>
                    <a:lnR>
                      <a:noFill/>
                    </a:lnR>
                    <a:lnT>
                      <a:noFill/>
                    </a:lnT>
                    <a:lnB>
                      <a:noFill/>
                    </a:lnB>
                    <a:solidFill>
                      <a:schemeClr val="bg1"/>
                    </a:solidFill>
                  </a:tcPr>
                </a:tc>
                <a:tc>
                  <a:txBody>
                    <a:bodyPr/>
                    <a:lstStyle/>
                    <a:p>
                      <a:pPr algn="ctr" fontAlgn="base"/>
                      <a:r>
                        <a:rPr lang="ru-RU" sz="1050" b="0" i="0" dirty="0">
                          <a:effectLst/>
                          <a:latin typeface="Arial" panose="020B0604020202020204" pitchFamily="34" charset="0"/>
                          <a:cs typeface="Arial" panose="020B0604020202020204" pitchFamily="34" charset="0"/>
                        </a:rPr>
                        <a:t>-68%</a:t>
                      </a:r>
                    </a:p>
                  </a:txBody>
                  <a:tcPr marL="38851" marR="38851" marT="19426" marB="19426" anchor="ctr">
                    <a:lnL>
                      <a:noFill/>
                    </a:lnL>
                    <a:lnR>
                      <a:noFill/>
                    </a:lnR>
                    <a:lnT>
                      <a:noFill/>
                    </a:lnT>
                    <a:lnB>
                      <a:noFill/>
                    </a:lnB>
                    <a:solidFill>
                      <a:schemeClr val="bg1"/>
                    </a:solidFill>
                  </a:tcPr>
                </a:tc>
                <a:extLst>
                  <a:ext uri="{0D108BD9-81ED-4DB2-BD59-A6C34878D82A}">
                    <a16:rowId xmlns:a16="http://schemas.microsoft.com/office/drawing/2014/main" val="1456005334"/>
                  </a:ext>
                </a:extLst>
              </a:tr>
              <a:tr h="207779">
                <a:tc>
                  <a:txBody>
                    <a:bodyPr/>
                    <a:lstStyle/>
                    <a:p>
                      <a:pPr fontAlgn="base"/>
                      <a:r>
                        <a:rPr lang="en-US" sz="1050" b="1" i="0">
                          <a:effectLst/>
                          <a:latin typeface="Arial" panose="020B0604020202020204" pitchFamily="34" charset="0"/>
                          <a:cs typeface="Arial" panose="020B0604020202020204" pitchFamily="34" charset="0"/>
                        </a:rPr>
                        <a:t>Renault</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4 072</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11 659</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-65%</a:t>
                      </a:r>
                    </a:p>
                  </a:txBody>
                  <a:tcPr marL="38851" marR="38851" marT="19426" marB="19426" anchor="ctr">
                    <a:lnL>
                      <a:noFill/>
                    </a:lnL>
                    <a:lnR>
                      <a:noFill/>
                    </a:lnR>
                    <a:lnT>
                      <a:noFill/>
                    </a:lnT>
                    <a:lnB>
                      <a:noFill/>
                    </a:lnB>
                    <a:solidFill>
                      <a:schemeClr val="bg2"/>
                    </a:solidFill>
                  </a:tcPr>
                </a:tc>
                <a:extLst>
                  <a:ext uri="{0D108BD9-81ED-4DB2-BD59-A6C34878D82A}">
                    <a16:rowId xmlns:a16="http://schemas.microsoft.com/office/drawing/2014/main" val="120864900"/>
                  </a:ext>
                </a:extLst>
              </a:tr>
              <a:tr h="207779">
                <a:tc>
                  <a:txBody>
                    <a:bodyPr/>
                    <a:lstStyle/>
                    <a:p>
                      <a:pPr fontAlgn="base"/>
                      <a:r>
                        <a:rPr lang="en-US" sz="1050" b="1" i="0" dirty="0">
                          <a:effectLst/>
                          <a:latin typeface="Arial" panose="020B0604020202020204" pitchFamily="34" charset="0"/>
                          <a:cs typeface="Arial" panose="020B0604020202020204" pitchFamily="34" charset="0"/>
                        </a:rPr>
                        <a:t>Toyota</a:t>
                      </a:r>
                    </a:p>
                  </a:txBody>
                  <a:tcPr marL="38851" marR="38851" marT="19426" marB="19426" anchor="ctr">
                    <a:lnL>
                      <a:noFill/>
                    </a:lnL>
                    <a:lnR>
                      <a:noFill/>
                    </a:lnR>
                    <a:lnT>
                      <a:noFill/>
                    </a:lnT>
                    <a:lnB>
                      <a:noFill/>
                    </a:lnB>
                    <a:solidFill>
                      <a:schemeClr val="bg1"/>
                    </a:solidFill>
                  </a:tcPr>
                </a:tc>
                <a:tc>
                  <a:txBody>
                    <a:bodyPr/>
                    <a:lstStyle/>
                    <a:p>
                      <a:pPr algn="ctr" fontAlgn="base"/>
                      <a:r>
                        <a:rPr lang="ru-RU" sz="1050" b="0" i="0">
                          <a:effectLst/>
                          <a:latin typeface="Arial" panose="020B0604020202020204" pitchFamily="34" charset="0"/>
                          <a:cs typeface="Arial" panose="020B0604020202020204" pitchFamily="34" charset="0"/>
                        </a:rPr>
                        <a:t>3 231</a:t>
                      </a:r>
                    </a:p>
                  </a:txBody>
                  <a:tcPr marL="38851" marR="38851" marT="19426" marB="19426" anchor="ctr">
                    <a:lnL>
                      <a:noFill/>
                    </a:lnL>
                    <a:lnR>
                      <a:noFill/>
                    </a:lnR>
                    <a:lnT>
                      <a:noFill/>
                    </a:lnT>
                    <a:lnB>
                      <a:noFill/>
                    </a:lnB>
                    <a:solidFill>
                      <a:schemeClr val="bg1"/>
                    </a:solidFill>
                  </a:tcPr>
                </a:tc>
                <a:tc>
                  <a:txBody>
                    <a:bodyPr/>
                    <a:lstStyle/>
                    <a:p>
                      <a:pPr algn="ctr" fontAlgn="base"/>
                      <a:r>
                        <a:rPr lang="ru-RU" sz="1050" b="0" i="0">
                          <a:effectLst/>
                          <a:latin typeface="Arial" panose="020B0604020202020204" pitchFamily="34" charset="0"/>
                          <a:cs typeface="Arial" panose="020B0604020202020204" pitchFamily="34" charset="0"/>
                        </a:rPr>
                        <a:t>10 278</a:t>
                      </a:r>
                    </a:p>
                  </a:txBody>
                  <a:tcPr marL="38851" marR="38851" marT="19426" marB="19426" anchor="ctr">
                    <a:lnL>
                      <a:noFill/>
                    </a:lnL>
                    <a:lnR>
                      <a:noFill/>
                    </a:lnR>
                    <a:lnT>
                      <a:noFill/>
                    </a:lnT>
                    <a:lnB>
                      <a:noFill/>
                    </a:lnB>
                    <a:solidFill>
                      <a:schemeClr val="bg1"/>
                    </a:solidFill>
                  </a:tcPr>
                </a:tc>
                <a:tc>
                  <a:txBody>
                    <a:bodyPr/>
                    <a:lstStyle/>
                    <a:p>
                      <a:pPr algn="ctr" fontAlgn="base"/>
                      <a:r>
                        <a:rPr lang="ru-RU" sz="1050" b="0" i="0" dirty="0">
                          <a:effectLst/>
                          <a:latin typeface="Arial" panose="020B0604020202020204" pitchFamily="34" charset="0"/>
                          <a:cs typeface="Arial" panose="020B0604020202020204" pitchFamily="34" charset="0"/>
                        </a:rPr>
                        <a:t>-69%</a:t>
                      </a:r>
                    </a:p>
                  </a:txBody>
                  <a:tcPr marL="38851" marR="38851" marT="19426" marB="19426" anchor="ctr">
                    <a:lnL>
                      <a:noFill/>
                    </a:lnL>
                    <a:lnR>
                      <a:noFill/>
                    </a:lnR>
                    <a:lnT>
                      <a:noFill/>
                    </a:lnT>
                    <a:lnB>
                      <a:noFill/>
                    </a:lnB>
                    <a:solidFill>
                      <a:schemeClr val="bg1"/>
                    </a:solidFill>
                  </a:tcPr>
                </a:tc>
                <a:extLst>
                  <a:ext uri="{0D108BD9-81ED-4DB2-BD59-A6C34878D82A}">
                    <a16:rowId xmlns:a16="http://schemas.microsoft.com/office/drawing/2014/main" val="2272680096"/>
                  </a:ext>
                </a:extLst>
              </a:tr>
              <a:tr h="207779">
                <a:tc>
                  <a:txBody>
                    <a:bodyPr/>
                    <a:lstStyle/>
                    <a:p>
                      <a:pPr fontAlgn="base"/>
                      <a:r>
                        <a:rPr lang="en-US" sz="1050" b="1" i="0" dirty="0">
                          <a:effectLst/>
                          <a:latin typeface="Arial" panose="020B0604020202020204" pitchFamily="34" charset="0"/>
                          <a:cs typeface="Arial" panose="020B0604020202020204" pitchFamily="34" charset="0"/>
                        </a:rPr>
                        <a:t>GAZ</a:t>
                      </a:r>
                      <a:r>
                        <a:rPr lang="ru-RU" sz="1050" b="1" i="0" dirty="0">
                          <a:effectLst/>
                          <a:latin typeface="Arial" panose="020B0604020202020204" pitchFamily="34" charset="0"/>
                          <a:cs typeface="Arial" panose="020B0604020202020204" pitchFamily="34" charset="0"/>
                        </a:rPr>
                        <a:t> (</a:t>
                      </a:r>
                      <a:r>
                        <a:rPr lang="en-US" sz="1050" b="1" i="0" dirty="0">
                          <a:effectLst/>
                          <a:latin typeface="Arial" panose="020B0604020202020204" pitchFamily="34" charset="0"/>
                          <a:cs typeface="Arial" panose="020B0604020202020204" pitchFamily="34" charset="0"/>
                        </a:rPr>
                        <a:t>LCV)</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2 886</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4 521</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-36%</a:t>
                      </a:r>
                    </a:p>
                  </a:txBody>
                  <a:tcPr marL="38851" marR="38851" marT="19426" marB="19426" anchor="ctr">
                    <a:lnL>
                      <a:noFill/>
                    </a:lnL>
                    <a:lnR>
                      <a:noFill/>
                    </a:lnR>
                    <a:lnT>
                      <a:noFill/>
                    </a:lnT>
                    <a:lnB>
                      <a:noFill/>
                    </a:lnB>
                    <a:solidFill>
                      <a:schemeClr val="bg2"/>
                    </a:solidFill>
                  </a:tcPr>
                </a:tc>
                <a:extLst>
                  <a:ext uri="{0D108BD9-81ED-4DB2-BD59-A6C34878D82A}">
                    <a16:rowId xmlns:a16="http://schemas.microsoft.com/office/drawing/2014/main" val="2400481350"/>
                  </a:ext>
                </a:extLst>
              </a:tr>
              <a:tr h="207779">
                <a:tc>
                  <a:txBody>
                    <a:bodyPr/>
                    <a:lstStyle/>
                    <a:p>
                      <a:pPr fontAlgn="base"/>
                      <a:r>
                        <a:rPr lang="en-US" sz="1050" b="1" i="0">
                          <a:effectLst/>
                          <a:latin typeface="Arial" panose="020B0604020202020204" pitchFamily="34" charset="0"/>
                          <a:cs typeface="Arial" panose="020B0604020202020204" pitchFamily="34" charset="0"/>
                        </a:rPr>
                        <a:t>Skoda</a:t>
                      </a:r>
                    </a:p>
                  </a:txBody>
                  <a:tcPr marL="38851" marR="38851" marT="19426" marB="19426" anchor="ctr">
                    <a:lnL>
                      <a:noFill/>
                    </a:lnL>
                    <a:lnR>
                      <a:noFill/>
                    </a:lnR>
                    <a:lnT>
                      <a:noFill/>
                    </a:lnT>
                    <a:lnB>
                      <a:noFill/>
                    </a:lnB>
                    <a:solidFill>
                      <a:schemeClr val="bg1"/>
                    </a:solidFill>
                  </a:tcPr>
                </a:tc>
                <a:tc>
                  <a:txBody>
                    <a:bodyPr/>
                    <a:lstStyle/>
                    <a:p>
                      <a:pPr algn="ctr" fontAlgn="base"/>
                      <a:r>
                        <a:rPr lang="ru-RU" sz="1050" b="0" i="0">
                          <a:effectLst/>
                          <a:latin typeface="Arial" panose="020B0604020202020204" pitchFamily="34" charset="0"/>
                          <a:cs typeface="Arial" panose="020B0604020202020204" pitchFamily="34" charset="0"/>
                        </a:rPr>
                        <a:t>2 803</a:t>
                      </a:r>
                    </a:p>
                  </a:txBody>
                  <a:tcPr marL="38851" marR="38851" marT="19426" marB="19426" anchor="ctr">
                    <a:lnL>
                      <a:noFill/>
                    </a:lnL>
                    <a:lnR>
                      <a:noFill/>
                    </a:lnR>
                    <a:lnT>
                      <a:noFill/>
                    </a:lnT>
                    <a:lnB>
                      <a:noFill/>
                    </a:lnB>
                    <a:solidFill>
                      <a:schemeClr val="bg1"/>
                    </a:solidFill>
                  </a:tcPr>
                </a:tc>
                <a:tc>
                  <a:txBody>
                    <a:bodyPr/>
                    <a:lstStyle/>
                    <a:p>
                      <a:pPr algn="ctr" fontAlgn="base"/>
                      <a:r>
                        <a:rPr lang="ru-RU" sz="1050" b="0" i="0">
                          <a:effectLst/>
                          <a:latin typeface="Arial" panose="020B0604020202020204" pitchFamily="34" charset="0"/>
                          <a:cs typeface="Arial" panose="020B0604020202020204" pitchFamily="34" charset="0"/>
                        </a:rPr>
                        <a:t>9 737</a:t>
                      </a:r>
                    </a:p>
                  </a:txBody>
                  <a:tcPr marL="38851" marR="38851" marT="19426" marB="19426" anchor="ctr">
                    <a:lnL>
                      <a:noFill/>
                    </a:lnL>
                    <a:lnR>
                      <a:noFill/>
                    </a:lnR>
                    <a:lnT>
                      <a:noFill/>
                    </a:lnT>
                    <a:lnB>
                      <a:noFill/>
                    </a:lnB>
                    <a:solidFill>
                      <a:schemeClr val="bg1"/>
                    </a:solidFill>
                  </a:tcPr>
                </a:tc>
                <a:tc>
                  <a:txBody>
                    <a:bodyPr/>
                    <a:lstStyle/>
                    <a:p>
                      <a:pPr algn="ctr" fontAlgn="base"/>
                      <a:r>
                        <a:rPr lang="ru-RU" sz="1050" b="0" i="0" dirty="0">
                          <a:effectLst/>
                          <a:latin typeface="Arial" panose="020B0604020202020204" pitchFamily="34" charset="0"/>
                          <a:cs typeface="Arial" panose="020B0604020202020204" pitchFamily="34" charset="0"/>
                        </a:rPr>
                        <a:t>-71%</a:t>
                      </a:r>
                    </a:p>
                  </a:txBody>
                  <a:tcPr marL="38851" marR="38851" marT="19426" marB="19426" anchor="ctr">
                    <a:lnL>
                      <a:noFill/>
                    </a:lnL>
                    <a:lnR>
                      <a:noFill/>
                    </a:lnR>
                    <a:lnT>
                      <a:noFill/>
                    </a:lnT>
                    <a:lnB>
                      <a:noFill/>
                    </a:lnB>
                    <a:solidFill>
                      <a:schemeClr val="bg1"/>
                    </a:solidFill>
                  </a:tcPr>
                </a:tc>
                <a:extLst>
                  <a:ext uri="{0D108BD9-81ED-4DB2-BD59-A6C34878D82A}">
                    <a16:rowId xmlns:a16="http://schemas.microsoft.com/office/drawing/2014/main" val="2023544724"/>
                  </a:ext>
                </a:extLst>
              </a:tr>
              <a:tr h="207779">
                <a:tc>
                  <a:txBody>
                    <a:bodyPr/>
                    <a:lstStyle/>
                    <a:p>
                      <a:pPr fontAlgn="base"/>
                      <a:r>
                        <a:rPr lang="en-US" sz="1050" b="1" i="0">
                          <a:effectLst/>
                          <a:latin typeface="Arial" panose="020B0604020202020204" pitchFamily="34" charset="0"/>
                          <a:cs typeface="Arial" panose="020B0604020202020204" pitchFamily="34" charset="0"/>
                        </a:rPr>
                        <a:t>Nissan</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2 699</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5 705</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-53%</a:t>
                      </a:r>
                    </a:p>
                  </a:txBody>
                  <a:tcPr marL="38851" marR="38851" marT="19426" marB="19426" anchor="ctr">
                    <a:lnL>
                      <a:noFill/>
                    </a:lnL>
                    <a:lnR>
                      <a:noFill/>
                    </a:lnR>
                    <a:lnT>
                      <a:noFill/>
                    </a:lnT>
                    <a:lnB>
                      <a:noFill/>
                    </a:lnB>
                    <a:solidFill>
                      <a:schemeClr val="bg2"/>
                    </a:solidFill>
                  </a:tcPr>
                </a:tc>
                <a:extLst>
                  <a:ext uri="{0D108BD9-81ED-4DB2-BD59-A6C34878D82A}">
                    <a16:rowId xmlns:a16="http://schemas.microsoft.com/office/drawing/2014/main" val="3661627404"/>
                  </a:ext>
                </a:extLst>
              </a:tr>
              <a:tr h="207779">
                <a:tc>
                  <a:txBody>
                    <a:bodyPr/>
                    <a:lstStyle/>
                    <a:p>
                      <a:pPr fontAlgn="base"/>
                      <a:r>
                        <a:rPr lang="en-US" sz="1050" b="1" i="0">
                          <a:effectLst/>
                          <a:latin typeface="Arial" panose="020B0604020202020204" pitchFamily="34" charset="0"/>
                          <a:cs typeface="Arial" panose="020B0604020202020204" pitchFamily="34" charset="0"/>
                        </a:rPr>
                        <a:t>Volswagen</a:t>
                      </a:r>
                    </a:p>
                  </a:txBody>
                  <a:tcPr marL="38851" marR="38851" marT="19426" marB="19426" anchor="ctr">
                    <a:lnL>
                      <a:noFill/>
                    </a:lnL>
                    <a:lnR>
                      <a:noFill/>
                    </a:lnR>
                    <a:lnT>
                      <a:noFill/>
                    </a:lnT>
                    <a:lnB>
                      <a:noFill/>
                    </a:lnB>
                    <a:solidFill>
                      <a:schemeClr val="bg1"/>
                    </a:solidFill>
                  </a:tcPr>
                </a:tc>
                <a:tc>
                  <a:txBody>
                    <a:bodyPr/>
                    <a:lstStyle/>
                    <a:p>
                      <a:pPr algn="ctr" fontAlgn="base"/>
                      <a:r>
                        <a:rPr lang="ru-RU" sz="1050" b="0" i="0">
                          <a:effectLst/>
                          <a:latin typeface="Arial" panose="020B0604020202020204" pitchFamily="34" charset="0"/>
                          <a:cs typeface="Arial" panose="020B0604020202020204" pitchFamily="34" charset="0"/>
                        </a:rPr>
                        <a:t>2 435</a:t>
                      </a:r>
                    </a:p>
                  </a:txBody>
                  <a:tcPr marL="38851" marR="38851" marT="19426" marB="19426" anchor="ctr">
                    <a:lnL>
                      <a:noFill/>
                    </a:lnL>
                    <a:lnR>
                      <a:noFill/>
                    </a:lnR>
                    <a:lnT>
                      <a:noFill/>
                    </a:lnT>
                    <a:lnB>
                      <a:noFill/>
                    </a:lnB>
                    <a:solidFill>
                      <a:schemeClr val="bg1"/>
                    </a:solidFill>
                  </a:tcPr>
                </a:tc>
                <a:tc>
                  <a:txBody>
                    <a:bodyPr/>
                    <a:lstStyle/>
                    <a:p>
                      <a:pPr algn="ctr" fontAlgn="base"/>
                      <a:r>
                        <a:rPr lang="ru-RU" sz="1050" b="0" i="0">
                          <a:effectLst/>
                          <a:latin typeface="Arial" panose="020B0604020202020204" pitchFamily="34" charset="0"/>
                          <a:cs typeface="Arial" panose="020B0604020202020204" pitchFamily="34" charset="0"/>
                        </a:rPr>
                        <a:t>9 442</a:t>
                      </a:r>
                    </a:p>
                  </a:txBody>
                  <a:tcPr marL="38851" marR="38851" marT="19426" marB="19426" anchor="ctr">
                    <a:lnL>
                      <a:noFill/>
                    </a:lnL>
                    <a:lnR>
                      <a:noFill/>
                    </a:lnR>
                    <a:lnT>
                      <a:noFill/>
                    </a:lnT>
                    <a:lnB>
                      <a:noFill/>
                    </a:lnB>
                    <a:solidFill>
                      <a:schemeClr val="bg1"/>
                    </a:solidFill>
                  </a:tcPr>
                </a:tc>
                <a:tc>
                  <a:txBody>
                    <a:bodyPr/>
                    <a:lstStyle/>
                    <a:p>
                      <a:pPr algn="ctr" fontAlgn="base"/>
                      <a:r>
                        <a:rPr lang="ru-RU" sz="1050" b="0" i="0" dirty="0">
                          <a:effectLst/>
                          <a:latin typeface="Arial" panose="020B0604020202020204" pitchFamily="34" charset="0"/>
                          <a:cs typeface="Arial" panose="020B0604020202020204" pitchFamily="34" charset="0"/>
                        </a:rPr>
                        <a:t>-74%</a:t>
                      </a:r>
                    </a:p>
                  </a:txBody>
                  <a:tcPr marL="38851" marR="38851" marT="19426" marB="19426" anchor="ctr">
                    <a:lnL>
                      <a:noFill/>
                    </a:lnL>
                    <a:lnR>
                      <a:noFill/>
                    </a:lnR>
                    <a:lnT>
                      <a:noFill/>
                    </a:lnT>
                    <a:lnB>
                      <a:noFill/>
                    </a:lnB>
                    <a:solidFill>
                      <a:schemeClr val="bg1"/>
                    </a:solidFill>
                  </a:tcPr>
                </a:tc>
                <a:extLst>
                  <a:ext uri="{0D108BD9-81ED-4DB2-BD59-A6C34878D82A}">
                    <a16:rowId xmlns:a16="http://schemas.microsoft.com/office/drawing/2014/main" val="2636182213"/>
                  </a:ext>
                </a:extLst>
              </a:tr>
              <a:tr h="207779">
                <a:tc>
                  <a:txBody>
                    <a:bodyPr/>
                    <a:lstStyle/>
                    <a:p>
                      <a:pPr fontAlgn="base"/>
                      <a:r>
                        <a:rPr lang="en-US" sz="1050" b="1" i="0" dirty="0">
                          <a:effectLst/>
                          <a:latin typeface="Arial" panose="020B0604020202020204" pitchFamily="34" charset="0"/>
                          <a:cs typeface="Arial" panose="020B0604020202020204" pitchFamily="34" charset="0"/>
                        </a:rPr>
                        <a:t>UAZ</a:t>
                      </a:r>
                      <a:endParaRPr lang="ru-RU" sz="1050" b="1" i="0" dirty="0">
                        <a:effectLst/>
                        <a:latin typeface="Arial" panose="020B0604020202020204" pitchFamily="34" charset="0"/>
                        <a:cs typeface="Arial" panose="020B0604020202020204" pitchFamily="34" charset="0"/>
                      </a:endParaRP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2 206</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2 733</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-19%</a:t>
                      </a:r>
                    </a:p>
                  </a:txBody>
                  <a:tcPr marL="38851" marR="38851" marT="19426" marB="19426" anchor="ctr">
                    <a:lnL>
                      <a:noFill/>
                    </a:lnL>
                    <a:lnR>
                      <a:noFill/>
                    </a:lnR>
                    <a:lnT>
                      <a:noFill/>
                    </a:lnT>
                    <a:lnB>
                      <a:noFill/>
                    </a:lnB>
                    <a:solidFill>
                      <a:schemeClr val="bg2"/>
                    </a:solidFill>
                  </a:tcPr>
                </a:tc>
                <a:extLst>
                  <a:ext uri="{0D108BD9-81ED-4DB2-BD59-A6C34878D82A}">
                    <a16:rowId xmlns:a16="http://schemas.microsoft.com/office/drawing/2014/main" val="2890416567"/>
                  </a:ext>
                </a:extLst>
              </a:tr>
              <a:tr h="207779">
                <a:tc>
                  <a:txBody>
                    <a:bodyPr/>
                    <a:lstStyle/>
                    <a:p>
                      <a:pPr fontAlgn="base"/>
                      <a:r>
                        <a:rPr lang="en-US" sz="1050" b="1" i="0" dirty="0">
                          <a:effectLst/>
                          <a:latin typeface="Arial" panose="020B0604020202020204" pitchFamily="34" charset="0"/>
                          <a:cs typeface="Arial" panose="020B0604020202020204" pitchFamily="34" charset="0"/>
                        </a:rPr>
                        <a:t>Mazda</a:t>
                      </a:r>
                    </a:p>
                  </a:txBody>
                  <a:tcPr marL="38851" marR="38851" marT="19426" marB="19426" anchor="ctr">
                    <a:lnL>
                      <a:noFill/>
                    </a:lnL>
                    <a:lnR>
                      <a:noFill/>
                    </a:lnR>
                    <a:lnT>
                      <a:noFill/>
                    </a:lnT>
                    <a:lnB>
                      <a:noFill/>
                    </a:lnB>
                    <a:solidFill>
                      <a:schemeClr val="bg1"/>
                    </a:solidFill>
                  </a:tcPr>
                </a:tc>
                <a:tc>
                  <a:txBody>
                    <a:bodyPr/>
                    <a:lstStyle/>
                    <a:p>
                      <a:pPr algn="ctr" fontAlgn="base"/>
                      <a:r>
                        <a:rPr lang="ru-RU" sz="1050" b="0" i="0">
                          <a:effectLst/>
                          <a:latin typeface="Arial" panose="020B0604020202020204" pitchFamily="34" charset="0"/>
                          <a:cs typeface="Arial" panose="020B0604020202020204" pitchFamily="34" charset="0"/>
                        </a:rPr>
                        <a:t>1 621</a:t>
                      </a:r>
                    </a:p>
                  </a:txBody>
                  <a:tcPr marL="38851" marR="38851" marT="19426" marB="19426" anchor="ctr">
                    <a:lnL>
                      <a:noFill/>
                    </a:lnL>
                    <a:lnR>
                      <a:noFill/>
                    </a:lnR>
                    <a:lnT>
                      <a:noFill/>
                    </a:lnT>
                    <a:lnB>
                      <a:noFill/>
                    </a:lnB>
                    <a:solidFill>
                      <a:schemeClr val="bg1"/>
                    </a:solidFill>
                  </a:tcPr>
                </a:tc>
                <a:tc>
                  <a:txBody>
                    <a:bodyPr/>
                    <a:lstStyle/>
                    <a:p>
                      <a:pPr algn="ctr" fontAlgn="base"/>
                      <a:r>
                        <a:rPr lang="ru-RU" sz="1050" b="0" i="0">
                          <a:effectLst/>
                          <a:latin typeface="Arial" panose="020B0604020202020204" pitchFamily="34" charset="0"/>
                          <a:cs typeface="Arial" panose="020B0604020202020204" pitchFamily="34" charset="0"/>
                        </a:rPr>
                        <a:t>2 689</a:t>
                      </a:r>
                    </a:p>
                  </a:txBody>
                  <a:tcPr marL="38851" marR="38851" marT="19426" marB="19426" anchor="ctr">
                    <a:lnL>
                      <a:noFill/>
                    </a:lnL>
                    <a:lnR>
                      <a:noFill/>
                    </a:lnR>
                    <a:lnT>
                      <a:noFill/>
                    </a:lnT>
                    <a:lnB>
                      <a:noFill/>
                    </a:lnB>
                    <a:solidFill>
                      <a:schemeClr val="bg1"/>
                    </a:solidFill>
                  </a:tcPr>
                </a:tc>
                <a:tc>
                  <a:txBody>
                    <a:bodyPr/>
                    <a:lstStyle/>
                    <a:p>
                      <a:pPr algn="ctr" fontAlgn="base"/>
                      <a:r>
                        <a:rPr lang="ru-RU" sz="1050" b="0" i="0" dirty="0">
                          <a:effectLst/>
                          <a:latin typeface="Arial" panose="020B0604020202020204" pitchFamily="34" charset="0"/>
                          <a:cs typeface="Arial" panose="020B0604020202020204" pitchFamily="34" charset="0"/>
                        </a:rPr>
                        <a:t>-40%</a:t>
                      </a:r>
                    </a:p>
                  </a:txBody>
                  <a:tcPr marL="38851" marR="38851" marT="19426" marB="19426" anchor="ctr">
                    <a:lnL>
                      <a:noFill/>
                    </a:lnL>
                    <a:lnR>
                      <a:noFill/>
                    </a:lnR>
                    <a:lnT>
                      <a:noFill/>
                    </a:lnT>
                    <a:lnB>
                      <a:noFill/>
                    </a:lnB>
                    <a:solidFill>
                      <a:schemeClr val="bg1"/>
                    </a:solidFill>
                  </a:tcPr>
                </a:tc>
                <a:extLst>
                  <a:ext uri="{0D108BD9-81ED-4DB2-BD59-A6C34878D82A}">
                    <a16:rowId xmlns:a16="http://schemas.microsoft.com/office/drawing/2014/main" val="437418845"/>
                  </a:ext>
                </a:extLst>
              </a:tr>
              <a:tr h="207779">
                <a:tc>
                  <a:txBody>
                    <a:bodyPr/>
                    <a:lstStyle/>
                    <a:p>
                      <a:pPr fontAlgn="base"/>
                      <a:r>
                        <a:rPr lang="en-US" sz="1050" b="1" i="0" dirty="0" err="1">
                          <a:effectLst/>
                          <a:latin typeface="Arial" panose="020B0604020202020204" pitchFamily="34" charset="0"/>
                          <a:cs typeface="Arial" panose="020B0604020202020204" pitchFamily="34" charset="0"/>
                        </a:rPr>
                        <a:t>Haval</a:t>
                      </a:r>
                      <a:endParaRPr lang="en-US" sz="1050" b="1" i="0" dirty="0">
                        <a:effectLst/>
                        <a:latin typeface="Arial" panose="020B0604020202020204" pitchFamily="34" charset="0"/>
                        <a:cs typeface="Arial" panose="020B0604020202020204" pitchFamily="34" charset="0"/>
                      </a:endParaRP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1 573</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2 833</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-44%</a:t>
                      </a:r>
                    </a:p>
                  </a:txBody>
                  <a:tcPr marL="38851" marR="38851" marT="19426" marB="19426" anchor="ctr">
                    <a:lnL>
                      <a:noFill/>
                    </a:lnL>
                    <a:lnR>
                      <a:noFill/>
                    </a:lnR>
                    <a:lnT>
                      <a:noFill/>
                    </a:lnT>
                    <a:lnB>
                      <a:noFill/>
                    </a:lnB>
                    <a:solidFill>
                      <a:schemeClr val="bg2"/>
                    </a:solidFill>
                  </a:tcPr>
                </a:tc>
                <a:extLst>
                  <a:ext uri="{0D108BD9-81ED-4DB2-BD59-A6C34878D82A}">
                    <a16:rowId xmlns:a16="http://schemas.microsoft.com/office/drawing/2014/main" val="2843557504"/>
                  </a:ext>
                </a:extLst>
              </a:tr>
              <a:tr h="207779">
                <a:tc>
                  <a:txBody>
                    <a:bodyPr/>
                    <a:lstStyle/>
                    <a:p>
                      <a:pPr fontAlgn="base"/>
                      <a:r>
                        <a:rPr lang="en-US" sz="1050" b="1" i="0">
                          <a:effectLst/>
                          <a:latin typeface="Arial" panose="020B0604020202020204" pitchFamily="34" charset="0"/>
                          <a:cs typeface="Arial" panose="020B0604020202020204" pitchFamily="34" charset="0"/>
                        </a:rPr>
                        <a:t>Geely</a:t>
                      </a:r>
                    </a:p>
                  </a:txBody>
                  <a:tcPr marL="38851" marR="38851" marT="19426" marB="19426" anchor="ctr">
                    <a:lnL>
                      <a:noFill/>
                    </a:lnL>
                    <a:lnR>
                      <a:noFill/>
                    </a:lnR>
                    <a:lnT>
                      <a:noFill/>
                    </a:lnT>
                    <a:lnB>
                      <a:noFill/>
                    </a:lnB>
                    <a:solidFill>
                      <a:schemeClr val="bg1"/>
                    </a:solidFill>
                  </a:tcPr>
                </a:tc>
                <a:tc>
                  <a:txBody>
                    <a:bodyPr/>
                    <a:lstStyle/>
                    <a:p>
                      <a:pPr algn="ctr" fontAlgn="base"/>
                      <a:r>
                        <a:rPr lang="ru-RU" sz="1050" b="0" i="0">
                          <a:effectLst/>
                          <a:latin typeface="Arial" panose="020B0604020202020204" pitchFamily="34" charset="0"/>
                          <a:cs typeface="Arial" panose="020B0604020202020204" pitchFamily="34" charset="0"/>
                        </a:rPr>
                        <a:t>1 492</a:t>
                      </a:r>
                    </a:p>
                  </a:txBody>
                  <a:tcPr marL="38851" marR="38851" marT="19426" marB="19426" anchor="ctr">
                    <a:lnL>
                      <a:noFill/>
                    </a:lnL>
                    <a:lnR>
                      <a:noFill/>
                    </a:lnR>
                    <a:lnT>
                      <a:noFill/>
                    </a:lnT>
                    <a:lnB>
                      <a:noFill/>
                    </a:lnB>
                    <a:solidFill>
                      <a:schemeClr val="bg1"/>
                    </a:solidFill>
                  </a:tcPr>
                </a:tc>
                <a:tc>
                  <a:txBody>
                    <a:bodyPr/>
                    <a:lstStyle/>
                    <a:p>
                      <a:pPr algn="ctr" fontAlgn="base"/>
                      <a:r>
                        <a:rPr lang="ru-RU" sz="1050" b="0" i="0">
                          <a:effectLst/>
                          <a:latin typeface="Arial" panose="020B0604020202020204" pitchFamily="34" charset="0"/>
                          <a:cs typeface="Arial" panose="020B0604020202020204" pitchFamily="34" charset="0"/>
                        </a:rPr>
                        <a:t>1 732</a:t>
                      </a:r>
                    </a:p>
                  </a:txBody>
                  <a:tcPr marL="38851" marR="38851" marT="19426" marB="19426" anchor="ctr">
                    <a:lnL>
                      <a:noFill/>
                    </a:lnL>
                    <a:lnR>
                      <a:noFill/>
                    </a:lnR>
                    <a:lnT>
                      <a:noFill/>
                    </a:lnT>
                    <a:lnB>
                      <a:noFill/>
                    </a:lnB>
                    <a:solidFill>
                      <a:schemeClr val="bg1"/>
                    </a:solidFill>
                  </a:tcPr>
                </a:tc>
                <a:tc>
                  <a:txBody>
                    <a:bodyPr/>
                    <a:lstStyle/>
                    <a:p>
                      <a:pPr algn="ctr" fontAlgn="base"/>
                      <a:r>
                        <a:rPr lang="ru-RU" sz="1050" b="0" i="0" dirty="0">
                          <a:effectLst/>
                          <a:latin typeface="Arial" panose="020B0604020202020204" pitchFamily="34" charset="0"/>
                          <a:cs typeface="Arial" panose="020B0604020202020204" pitchFamily="34" charset="0"/>
                        </a:rPr>
                        <a:t>-14%</a:t>
                      </a:r>
                    </a:p>
                  </a:txBody>
                  <a:tcPr marL="38851" marR="38851" marT="19426" marB="19426" anchor="ctr">
                    <a:lnL>
                      <a:noFill/>
                    </a:lnL>
                    <a:lnR>
                      <a:noFill/>
                    </a:lnR>
                    <a:lnT>
                      <a:noFill/>
                    </a:lnT>
                    <a:lnB>
                      <a:noFill/>
                    </a:lnB>
                    <a:solidFill>
                      <a:schemeClr val="bg1"/>
                    </a:solidFill>
                  </a:tcPr>
                </a:tc>
                <a:extLst>
                  <a:ext uri="{0D108BD9-81ED-4DB2-BD59-A6C34878D82A}">
                    <a16:rowId xmlns:a16="http://schemas.microsoft.com/office/drawing/2014/main" val="1910892212"/>
                  </a:ext>
                </a:extLst>
              </a:tr>
              <a:tr h="207779">
                <a:tc>
                  <a:txBody>
                    <a:bodyPr/>
                    <a:lstStyle/>
                    <a:p>
                      <a:pPr fontAlgn="base"/>
                      <a:r>
                        <a:rPr lang="en-US" sz="1050" b="1" i="0" dirty="0">
                          <a:effectLst/>
                          <a:latin typeface="Arial" panose="020B0604020202020204" pitchFamily="34" charset="0"/>
                          <a:cs typeface="Arial" panose="020B0604020202020204" pitchFamily="34" charset="0"/>
                        </a:rPr>
                        <a:t>Ford (LCV)</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874</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1 409</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-38%</a:t>
                      </a:r>
                    </a:p>
                  </a:txBody>
                  <a:tcPr marL="38851" marR="38851" marT="19426" marB="19426" anchor="ctr">
                    <a:lnL>
                      <a:noFill/>
                    </a:lnL>
                    <a:lnR>
                      <a:noFill/>
                    </a:lnR>
                    <a:lnT>
                      <a:noFill/>
                    </a:lnT>
                    <a:lnB>
                      <a:noFill/>
                    </a:lnB>
                    <a:solidFill>
                      <a:schemeClr val="bg2"/>
                    </a:solidFill>
                  </a:tcPr>
                </a:tc>
                <a:extLst>
                  <a:ext uri="{0D108BD9-81ED-4DB2-BD59-A6C34878D82A}">
                    <a16:rowId xmlns:a16="http://schemas.microsoft.com/office/drawing/2014/main" val="2783751728"/>
                  </a:ext>
                </a:extLst>
              </a:tr>
              <a:tr h="207779">
                <a:tc>
                  <a:txBody>
                    <a:bodyPr/>
                    <a:lstStyle/>
                    <a:p>
                      <a:pPr fontAlgn="base"/>
                      <a:r>
                        <a:rPr lang="en-US" sz="1050" b="1" i="0" dirty="0">
                          <a:effectLst/>
                          <a:latin typeface="Arial" panose="020B0604020202020204" pitchFamily="34" charset="0"/>
                          <a:cs typeface="Arial" panose="020B0604020202020204" pitchFamily="34" charset="0"/>
                        </a:rPr>
                        <a:t>Mitsubishi</a:t>
                      </a:r>
                    </a:p>
                  </a:txBody>
                  <a:tcPr marL="38851" marR="38851" marT="19426" marB="19426" anchor="ctr">
                    <a:lnL>
                      <a:noFill/>
                    </a:lnL>
                    <a:lnR>
                      <a:noFill/>
                    </a:lnR>
                    <a:lnT>
                      <a:noFill/>
                    </a:lnT>
                    <a:lnB>
                      <a:noFill/>
                    </a:lnB>
                    <a:solidFill>
                      <a:srgbClr val="FFFFFF"/>
                    </a:solidFill>
                  </a:tcPr>
                </a:tc>
                <a:tc>
                  <a:txBody>
                    <a:bodyPr/>
                    <a:lstStyle/>
                    <a:p>
                      <a:pPr algn="ctr" fontAlgn="base"/>
                      <a:r>
                        <a:rPr lang="ru-RU" sz="1050" b="0" i="0">
                          <a:effectLst/>
                          <a:latin typeface="Arial" panose="020B0604020202020204" pitchFamily="34" charset="0"/>
                          <a:cs typeface="Arial" panose="020B0604020202020204" pitchFamily="34" charset="0"/>
                        </a:rPr>
                        <a:t>801</a:t>
                      </a:r>
                    </a:p>
                  </a:txBody>
                  <a:tcPr marL="38851" marR="38851" marT="19426" marB="19426" anchor="ctr">
                    <a:lnL>
                      <a:noFill/>
                    </a:lnL>
                    <a:lnR>
                      <a:noFill/>
                    </a:lnR>
                    <a:lnT>
                      <a:noFill/>
                    </a:lnT>
                    <a:lnB>
                      <a:noFill/>
                    </a:lnB>
                    <a:solidFill>
                      <a:srgbClr val="FFFFFF"/>
                    </a:solidFill>
                  </a:tcPr>
                </a:tc>
                <a:tc>
                  <a:txBody>
                    <a:bodyPr/>
                    <a:lstStyle/>
                    <a:p>
                      <a:pPr algn="ctr" fontAlgn="base"/>
                      <a:r>
                        <a:rPr lang="ru-RU" sz="1050" b="0" i="0">
                          <a:effectLst/>
                          <a:latin typeface="Arial" panose="020B0604020202020204" pitchFamily="34" charset="0"/>
                          <a:cs typeface="Arial" panose="020B0604020202020204" pitchFamily="34" charset="0"/>
                        </a:rPr>
                        <a:t>2 230</a:t>
                      </a:r>
                    </a:p>
                  </a:txBody>
                  <a:tcPr marL="38851" marR="38851" marT="19426" marB="19426" anchor="ctr">
                    <a:lnL>
                      <a:noFill/>
                    </a:lnL>
                    <a:lnR>
                      <a:noFill/>
                    </a:lnR>
                    <a:lnT>
                      <a:noFill/>
                    </a:lnT>
                    <a:lnB>
                      <a:noFill/>
                    </a:lnB>
                    <a:solidFill>
                      <a:srgbClr val="FFFFFF"/>
                    </a:solidFill>
                  </a:tcPr>
                </a:tc>
                <a:tc>
                  <a:txBody>
                    <a:bodyPr/>
                    <a:lstStyle/>
                    <a:p>
                      <a:pPr algn="ctr" fontAlgn="base"/>
                      <a:r>
                        <a:rPr lang="ru-RU" sz="1050" b="0" i="0">
                          <a:effectLst/>
                          <a:latin typeface="Arial" panose="020B0604020202020204" pitchFamily="34" charset="0"/>
                          <a:cs typeface="Arial" panose="020B0604020202020204" pitchFamily="34" charset="0"/>
                        </a:rPr>
                        <a:t>-79%</a:t>
                      </a:r>
                    </a:p>
                  </a:txBody>
                  <a:tcPr marL="38851" marR="38851" marT="19426" marB="19426" anchor="ctr">
                    <a:lnL>
                      <a:noFill/>
                    </a:lnL>
                    <a:lnR>
                      <a:noFill/>
                    </a:lnR>
                    <a:lnT>
                      <a:noFill/>
                    </a:lnT>
                    <a:lnB>
                      <a:noFill/>
                    </a:lnB>
                    <a:solidFill>
                      <a:srgbClr val="FFFFFF"/>
                    </a:solidFill>
                  </a:tcPr>
                </a:tc>
                <a:extLst>
                  <a:ext uri="{0D108BD9-81ED-4DB2-BD59-A6C34878D82A}">
                    <a16:rowId xmlns:a16="http://schemas.microsoft.com/office/drawing/2014/main" val="2858284795"/>
                  </a:ext>
                </a:extLst>
              </a:tr>
              <a:tr h="207779">
                <a:tc>
                  <a:txBody>
                    <a:bodyPr/>
                    <a:lstStyle/>
                    <a:p>
                      <a:pPr fontAlgn="base"/>
                      <a:r>
                        <a:rPr lang="en-US" sz="1050" b="1" i="0" dirty="0">
                          <a:effectLst/>
                          <a:latin typeface="Arial" panose="020B0604020202020204" pitchFamily="34" charset="0"/>
                          <a:cs typeface="Arial" panose="020B0604020202020204" pitchFamily="34" charset="0"/>
                        </a:rPr>
                        <a:t>Audi</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585</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1 625</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-64%</a:t>
                      </a:r>
                    </a:p>
                  </a:txBody>
                  <a:tcPr marL="38851" marR="38851" marT="19426" marB="19426" anchor="ctr">
                    <a:lnL>
                      <a:noFill/>
                    </a:lnL>
                    <a:lnR>
                      <a:noFill/>
                    </a:lnR>
                    <a:lnT>
                      <a:noFill/>
                    </a:lnT>
                    <a:lnB>
                      <a:noFill/>
                    </a:lnB>
                    <a:solidFill>
                      <a:schemeClr val="bg2"/>
                    </a:solidFill>
                  </a:tcPr>
                </a:tc>
                <a:extLst>
                  <a:ext uri="{0D108BD9-81ED-4DB2-BD59-A6C34878D82A}">
                    <a16:rowId xmlns:a16="http://schemas.microsoft.com/office/drawing/2014/main" val="4260381704"/>
                  </a:ext>
                </a:extLst>
              </a:tr>
              <a:tr h="207779">
                <a:tc>
                  <a:txBody>
                    <a:bodyPr/>
                    <a:lstStyle/>
                    <a:p>
                      <a:pPr fontAlgn="base"/>
                      <a:r>
                        <a:rPr lang="en-US" sz="1050" b="1" i="0" dirty="0" err="1">
                          <a:effectLst/>
                          <a:latin typeface="Arial" panose="020B0604020202020204" pitchFamily="34" charset="0"/>
                          <a:cs typeface="Arial" panose="020B0604020202020204" pitchFamily="34" charset="0"/>
                        </a:rPr>
                        <a:t>Cheryexeed</a:t>
                      </a:r>
                      <a:endParaRPr lang="en-US" sz="1050" b="1" i="0" dirty="0">
                        <a:effectLst/>
                        <a:latin typeface="Arial" panose="020B0604020202020204" pitchFamily="34" charset="0"/>
                        <a:cs typeface="Arial" panose="020B0604020202020204" pitchFamily="34" charset="0"/>
                      </a:endParaRPr>
                    </a:p>
                  </a:txBody>
                  <a:tcPr marL="38851" marR="38851" marT="19426" marB="19426" anchor="ctr">
                    <a:lnL>
                      <a:noFill/>
                    </a:lnL>
                    <a:lnR>
                      <a:noFill/>
                    </a:lnR>
                    <a:lnT>
                      <a:noFill/>
                    </a:lnT>
                    <a:lnB>
                      <a:noFill/>
                    </a:lnB>
                    <a:solidFill>
                      <a:srgbClr val="FFFFFF"/>
                    </a:solidFill>
                  </a:tcPr>
                </a:tc>
                <a:tc>
                  <a:txBody>
                    <a:bodyPr/>
                    <a:lstStyle/>
                    <a:p>
                      <a:pPr algn="ctr" fontAlgn="base"/>
                      <a:r>
                        <a:rPr lang="ru-RU" sz="1050" b="0" i="0">
                          <a:effectLst/>
                          <a:latin typeface="Arial" panose="020B0604020202020204" pitchFamily="34" charset="0"/>
                          <a:cs typeface="Arial" panose="020B0604020202020204" pitchFamily="34" charset="0"/>
                        </a:rPr>
                        <a:t>505</a:t>
                      </a:r>
                    </a:p>
                  </a:txBody>
                  <a:tcPr marL="38851" marR="38851" marT="19426" marB="19426" anchor="ctr">
                    <a:lnL>
                      <a:noFill/>
                    </a:lnL>
                    <a:lnR>
                      <a:noFill/>
                    </a:lnR>
                    <a:lnT>
                      <a:noFill/>
                    </a:lnT>
                    <a:lnB>
                      <a:noFill/>
                    </a:lnB>
                    <a:solidFill>
                      <a:srgbClr val="FFFFFF"/>
                    </a:solidFill>
                  </a:tcPr>
                </a:tc>
                <a:tc>
                  <a:txBody>
                    <a:bodyPr/>
                    <a:lstStyle/>
                    <a:p>
                      <a:pPr algn="ctr" fontAlgn="base"/>
                      <a:r>
                        <a:rPr lang="ru-RU" sz="1050" b="0" i="0">
                          <a:effectLst/>
                          <a:latin typeface="Arial" panose="020B0604020202020204" pitchFamily="34" charset="0"/>
                          <a:cs typeface="Arial" panose="020B0604020202020204" pitchFamily="34" charset="0"/>
                        </a:rPr>
                        <a:t>309</a:t>
                      </a:r>
                    </a:p>
                  </a:txBody>
                  <a:tcPr marL="38851" marR="38851" marT="19426" marB="19426" anchor="ctr">
                    <a:lnL>
                      <a:noFill/>
                    </a:lnL>
                    <a:lnR>
                      <a:noFill/>
                    </a:lnR>
                    <a:lnT>
                      <a:noFill/>
                    </a:lnT>
                    <a:lnB>
                      <a:noFill/>
                    </a:lnB>
                    <a:solidFill>
                      <a:srgbClr val="FFFFFF"/>
                    </a:solidFill>
                  </a:tcPr>
                </a:tc>
                <a:tc>
                  <a:txBody>
                    <a:bodyPr/>
                    <a:lstStyle/>
                    <a:p>
                      <a:pPr algn="ctr" fontAlgn="base"/>
                      <a:r>
                        <a:rPr lang="ru-RU" sz="1050" b="0" i="0">
                          <a:effectLst/>
                          <a:latin typeface="Arial" panose="020B0604020202020204" pitchFamily="34" charset="0"/>
                          <a:cs typeface="Arial" panose="020B0604020202020204" pitchFamily="34" charset="0"/>
                        </a:rPr>
                        <a:t>63%</a:t>
                      </a:r>
                    </a:p>
                  </a:txBody>
                  <a:tcPr marL="38851" marR="38851" marT="19426" marB="19426" anchor="ctr">
                    <a:lnL>
                      <a:noFill/>
                    </a:lnL>
                    <a:lnR>
                      <a:noFill/>
                    </a:lnR>
                    <a:lnT>
                      <a:noFill/>
                    </a:lnT>
                    <a:lnB>
                      <a:noFill/>
                    </a:lnB>
                    <a:solidFill>
                      <a:srgbClr val="FFFFFF"/>
                    </a:solidFill>
                  </a:tcPr>
                </a:tc>
                <a:extLst>
                  <a:ext uri="{0D108BD9-81ED-4DB2-BD59-A6C34878D82A}">
                    <a16:rowId xmlns:a16="http://schemas.microsoft.com/office/drawing/2014/main" val="1054672808"/>
                  </a:ext>
                </a:extLst>
              </a:tr>
              <a:tr h="207779">
                <a:tc>
                  <a:txBody>
                    <a:bodyPr/>
                    <a:lstStyle/>
                    <a:p>
                      <a:pPr fontAlgn="base"/>
                      <a:r>
                        <a:rPr lang="en-US" sz="1050" b="1" i="0" dirty="0">
                          <a:effectLst/>
                          <a:latin typeface="Arial" panose="020B0604020202020204" pitchFamily="34" charset="0"/>
                          <a:cs typeface="Arial" panose="020B0604020202020204" pitchFamily="34" charset="0"/>
                        </a:rPr>
                        <a:t>Chery</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498</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2 398</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-79%</a:t>
                      </a:r>
                    </a:p>
                  </a:txBody>
                  <a:tcPr marL="38851" marR="38851" marT="19426" marB="19426" anchor="ctr">
                    <a:lnL>
                      <a:noFill/>
                    </a:lnL>
                    <a:lnR>
                      <a:noFill/>
                    </a:lnR>
                    <a:lnT>
                      <a:noFill/>
                    </a:lnT>
                    <a:lnB>
                      <a:noFill/>
                    </a:lnB>
                    <a:solidFill>
                      <a:schemeClr val="bg2"/>
                    </a:solidFill>
                  </a:tcPr>
                </a:tc>
                <a:extLst>
                  <a:ext uri="{0D108BD9-81ED-4DB2-BD59-A6C34878D82A}">
                    <a16:rowId xmlns:a16="http://schemas.microsoft.com/office/drawing/2014/main" val="391184198"/>
                  </a:ext>
                </a:extLst>
              </a:tr>
              <a:tr h="207779">
                <a:tc>
                  <a:txBody>
                    <a:bodyPr/>
                    <a:lstStyle/>
                    <a:p>
                      <a:pPr fontAlgn="base"/>
                      <a:r>
                        <a:rPr lang="en-US" sz="1050" b="1" i="0" dirty="0">
                          <a:effectLst/>
                          <a:latin typeface="Arial" panose="020B0604020202020204" pitchFamily="34" charset="0"/>
                          <a:cs typeface="Arial" panose="020B0604020202020204" pitchFamily="34" charset="0"/>
                        </a:rPr>
                        <a:t>Peugeot</a:t>
                      </a:r>
                    </a:p>
                  </a:txBody>
                  <a:tcPr marL="38851" marR="38851" marT="19426" marB="19426" anchor="ctr">
                    <a:lnL>
                      <a:noFill/>
                    </a:lnL>
                    <a:lnR>
                      <a:noFill/>
                    </a:lnR>
                    <a:lnT>
                      <a:noFill/>
                    </a:lnT>
                    <a:lnB>
                      <a:noFill/>
                    </a:lnB>
                    <a:solidFill>
                      <a:srgbClr val="FFFFFF"/>
                    </a:solidFill>
                  </a:tcPr>
                </a:tc>
                <a:tc>
                  <a:txBody>
                    <a:bodyPr/>
                    <a:lstStyle/>
                    <a:p>
                      <a:pPr algn="ctr" fontAlgn="base"/>
                      <a:r>
                        <a:rPr lang="ru-RU" sz="1050" b="0" i="0">
                          <a:effectLst/>
                          <a:latin typeface="Arial" panose="020B0604020202020204" pitchFamily="34" charset="0"/>
                          <a:cs typeface="Arial" panose="020B0604020202020204" pitchFamily="34" charset="0"/>
                        </a:rPr>
                        <a:t>323</a:t>
                      </a:r>
                    </a:p>
                  </a:txBody>
                  <a:tcPr marL="38851" marR="38851" marT="19426" marB="19426" anchor="ctr">
                    <a:lnL>
                      <a:noFill/>
                    </a:lnL>
                    <a:lnR>
                      <a:noFill/>
                    </a:lnR>
                    <a:lnT>
                      <a:noFill/>
                    </a:lnT>
                    <a:lnB>
                      <a:noFill/>
                    </a:lnB>
                    <a:solidFill>
                      <a:srgbClr val="FFFFFF"/>
                    </a:solidFill>
                  </a:tcPr>
                </a:tc>
                <a:tc>
                  <a:txBody>
                    <a:bodyPr/>
                    <a:lstStyle/>
                    <a:p>
                      <a:pPr algn="ctr" fontAlgn="base"/>
                      <a:r>
                        <a:rPr lang="ru-RU" sz="1050" b="0" i="0">
                          <a:effectLst/>
                          <a:latin typeface="Arial" panose="020B0604020202020204" pitchFamily="34" charset="0"/>
                          <a:cs typeface="Arial" panose="020B0604020202020204" pitchFamily="34" charset="0"/>
                        </a:rPr>
                        <a:t>736</a:t>
                      </a:r>
                    </a:p>
                  </a:txBody>
                  <a:tcPr marL="38851" marR="38851" marT="19426" marB="19426" anchor="ctr">
                    <a:lnL>
                      <a:noFill/>
                    </a:lnL>
                    <a:lnR>
                      <a:noFill/>
                    </a:lnR>
                    <a:lnT>
                      <a:noFill/>
                    </a:lnT>
                    <a:lnB>
                      <a:noFill/>
                    </a:lnB>
                    <a:solidFill>
                      <a:srgbClr val="FFFFFF"/>
                    </a:solidFill>
                  </a:tcPr>
                </a:tc>
                <a:tc>
                  <a:txBody>
                    <a:bodyPr/>
                    <a:lstStyle/>
                    <a:p>
                      <a:pPr algn="ctr" fontAlgn="base"/>
                      <a:r>
                        <a:rPr lang="ru-RU" sz="1050" b="0" i="0">
                          <a:effectLst/>
                          <a:latin typeface="Arial" panose="020B0604020202020204" pitchFamily="34" charset="0"/>
                          <a:cs typeface="Arial" panose="020B0604020202020204" pitchFamily="34" charset="0"/>
                        </a:rPr>
                        <a:t>-56%</a:t>
                      </a:r>
                    </a:p>
                  </a:txBody>
                  <a:tcPr marL="38851" marR="38851" marT="19426" marB="19426" anchor="ctr">
                    <a:lnL>
                      <a:noFill/>
                    </a:lnL>
                    <a:lnR>
                      <a:noFill/>
                    </a:lnR>
                    <a:lnT>
                      <a:noFill/>
                    </a:lnT>
                    <a:lnB>
                      <a:noFill/>
                    </a:lnB>
                    <a:solidFill>
                      <a:srgbClr val="FFFFFF"/>
                    </a:solidFill>
                  </a:tcPr>
                </a:tc>
                <a:extLst>
                  <a:ext uri="{0D108BD9-81ED-4DB2-BD59-A6C34878D82A}">
                    <a16:rowId xmlns:a16="http://schemas.microsoft.com/office/drawing/2014/main" val="3980343765"/>
                  </a:ext>
                </a:extLst>
              </a:tr>
              <a:tr h="207779">
                <a:tc>
                  <a:txBody>
                    <a:bodyPr/>
                    <a:lstStyle/>
                    <a:p>
                      <a:pPr fontAlgn="base"/>
                      <a:r>
                        <a:rPr lang="en-US" sz="1050" b="1" i="0" dirty="0" err="1">
                          <a:effectLst/>
                          <a:latin typeface="Arial" panose="020B0604020202020204" pitchFamily="34" charset="0"/>
                          <a:cs typeface="Arial" panose="020B0604020202020204" pitchFamily="34" charset="0"/>
                        </a:rPr>
                        <a:t>Changan</a:t>
                      </a:r>
                      <a:endParaRPr lang="en-US" sz="1050" b="1" i="0" dirty="0">
                        <a:effectLst/>
                        <a:latin typeface="Arial" panose="020B0604020202020204" pitchFamily="34" charset="0"/>
                        <a:cs typeface="Arial" panose="020B0604020202020204" pitchFamily="34" charset="0"/>
                      </a:endParaRP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311</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485</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-36%</a:t>
                      </a:r>
                    </a:p>
                  </a:txBody>
                  <a:tcPr marL="38851" marR="38851" marT="19426" marB="19426" anchor="ctr">
                    <a:lnL>
                      <a:noFill/>
                    </a:lnL>
                    <a:lnR>
                      <a:noFill/>
                    </a:lnR>
                    <a:lnT>
                      <a:noFill/>
                    </a:lnT>
                    <a:lnB>
                      <a:noFill/>
                    </a:lnB>
                    <a:solidFill>
                      <a:schemeClr val="bg2"/>
                    </a:solidFill>
                  </a:tcPr>
                </a:tc>
                <a:extLst>
                  <a:ext uri="{0D108BD9-81ED-4DB2-BD59-A6C34878D82A}">
                    <a16:rowId xmlns:a16="http://schemas.microsoft.com/office/drawing/2014/main" val="2323644381"/>
                  </a:ext>
                </a:extLst>
              </a:tr>
              <a:tr h="207779">
                <a:tc>
                  <a:txBody>
                    <a:bodyPr/>
                    <a:lstStyle/>
                    <a:p>
                      <a:pPr fontAlgn="base"/>
                      <a:r>
                        <a:rPr lang="en-US" sz="1050" b="1" i="0" dirty="0">
                          <a:effectLst/>
                          <a:latin typeface="Arial" panose="020B0604020202020204" pitchFamily="34" charset="0"/>
                          <a:cs typeface="Arial" panose="020B0604020202020204" pitchFamily="34" charset="0"/>
                        </a:rPr>
                        <a:t>Suzuki</a:t>
                      </a:r>
                    </a:p>
                  </a:txBody>
                  <a:tcPr marL="38851" marR="38851" marT="19426" marB="19426" anchor="ctr">
                    <a:lnL>
                      <a:noFill/>
                    </a:lnL>
                    <a:lnR>
                      <a:noFill/>
                    </a:lnR>
                    <a:lnT>
                      <a:noFill/>
                    </a:lnT>
                    <a:lnB>
                      <a:noFill/>
                    </a:lnB>
                    <a:solidFill>
                      <a:srgbClr val="FFFFFF"/>
                    </a:solidFill>
                  </a:tcPr>
                </a:tc>
                <a:tc>
                  <a:txBody>
                    <a:bodyPr/>
                    <a:lstStyle/>
                    <a:p>
                      <a:pPr algn="ctr" fontAlgn="base"/>
                      <a:r>
                        <a:rPr lang="ru-RU" sz="1050" b="0" i="0">
                          <a:effectLst/>
                          <a:latin typeface="Arial" panose="020B0604020202020204" pitchFamily="34" charset="0"/>
                          <a:cs typeface="Arial" panose="020B0604020202020204" pitchFamily="34" charset="0"/>
                        </a:rPr>
                        <a:t>305</a:t>
                      </a:r>
                    </a:p>
                  </a:txBody>
                  <a:tcPr marL="38851" marR="38851" marT="19426" marB="19426" anchor="ctr">
                    <a:lnL>
                      <a:noFill/>
                    </a:lnL>
                    <a:lnR>
                      <a:noFill/>
                    </a:lnR>
                    <a:lnT>
                      <a:noFill/>
                    </a:lnT>
                    <a:lnB>
                      <a:noFill/>
                    </a:lnB>
                    <a:solidFill>
                      <a:srgbClr val="FFFFFF"/>
                    </a:solidFill>
                  </a:tcPr>
                </a:tc>
                <a:tc>
                  <a:txBody>
                    <a:bodyPr/>
                    <a:lstStyle/>
                    <a:p>
                      <a:pPr algn="ctr" fontAlgn="base"/>
                      <a:r>
                        <a:rPr lang="ru-RU" sz="1050" b="0" i="0">
                          <a:effectLst/>
                          <a:latin typeface="Arial" panose="020B0604020202020204" pitchFamily="34" charset="0"/>
                          <a:cs typeface="Arial" panose="020B0604020202020204" pitchFamily="34" charset="0"/>
                        </a:rPr>
                        <a:t>931</a:t>
                      </a:r>
                    </a:p>
                  </a:txBody>
                  <a:tcPr marL="38851" marR="38851" marT="19426" marB="19426" anchor="ctr">
                    <a:lnL>
                      <a:noFill/>
                    </a:lnL>
                    <a:lnR>
                      <a:noFill/>
                    </a:lnR>
                    <a:lnT>
                      <a:noFill/>
                    </a:lnT>
                    <a:lnB>
                      <a:noFill/>
                    </a:lnB>
                    <a:solidFill>
                      <a:srgbClr val="FFFFFF"/>
                    </a:solidFill>
                  </a:tcPr>
                </a:tc>
                <a:tc>
                  <a:txBody>
                    <a:bodyPr/>
                    <a:lstStyle/>
                    <a:p>
                      <a:pPr algn="ctr" fontAlgn="base"/>
                      <a:r>
                        <a:rPr lang="ru-RU" sz="1050" b="0" i="0">
                          <a:effectLst/>
                          <a:latin typeface="Arial" panose="020B0604020202020204" pitchFamily="34" charset="0"/>
                          <a:cs typeface="Arial" panose="020B0604020202020204" pitchFamily="34" charset="0"/>
                        </a:rPr>
                        <a:t>-67%</a:t>
                      </a:r>
                    </a:p>
                  </a:txBody>
                  <a:tcPr marL="38851" marR="38851" marT="19426" marB="19426" anchor="ctr">
                    <a:lnL>
                      <a:noFill/>
                    </a:lnL>
                    <a:lnR>
                      <a:noFill/>
                    </a:lnR>
                    <a:lnT>
                      <a:noFill/>
                    </a:lnT>
                    <a:lnB>
                      <a:noFill/>
                    </a:lnB>
                    <a:solidFill>
                      <a:srgbClr val="FFFFFF"/>
                    </a:solidFill>
                  </a:tcPr>
                </a:tc>
                <a:extLst>
                  <a:ext uri="{0D108BD9-81ED-4DB2-BD59-A6C34878D82A}">
                    <a16:rowId xmlns:a16="http://schemas.microsoft.com/office/drawing/2014/main" val="3525402019"/>
                  </a:ext>
                </a:extLst>
              </a:tr>
              <a:tr h="207779">
                <a:tc>
                  <a:txBody>
                    <a:bodyPr/>
                    <a:lstStyle/>
                    <a:p>
                      <a:pPr fontAlgn="base"/>
                      <a:r>
                        <a:rPr lang="en-US" sz="1050" b="1" i="0" dirty="0">
                          <a:effectLst/>
                          <a:latin typeface="Arial" panose="020B0604020202020204" pitchFamily="34" charset="0"/>
                          <a:cs typeface="Arial" panose="020B0604020202020204" pitchFamily="34" charset="0"/>
                        </a:rPr>
                        <a:t>Lexus</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229</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2 491</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-91%</a:t>
                      </a:r>
                    </a:p>
                  </a:txBody>
                  <a:tcPr marL="38851" marR="38851" marT="19426" marB="19426" anchor="ctr">
                    <a:lnL>
                      <a:noFill/>
                    </a:lnL>
                    <a:lnR>
                      <a:noFill/>
                    </a:lnR>
                    <a:lnT>
                      <a:noFill/>
                    </a:lnT>
                    <a:lnB>
                      <a:noFill/>
                    </a:lnB>
                    <a:solidFill>
                      <a:schemeClr val="bg2"/>
                    </a:solidFill>
                  </a:tcPr>
                </a:tc>
                <a:extLst>
                  <a:ext uri="{0D108BD9-81ED-4DB2-BD59-A6C34878D82A}">
                    <a16:rowId xmlns:a16="http://schemas.microsoft.com/office/drawing/2014/main" val="4158547542"/>
                  </a:ext>
                </a:extLst>
              </a:tr>
              <a:tr h="207779">
                <a:tc>
                  <a:txBody>
                    <a:bodyPr/>
                    <a:lstStyle/>
                    <a:p>
                      <a:pPr fontAlgn="base"/>
                      <a:r>
                        <a:rPr lang="en-US" sz="1050" b="1" i="0" dirty="0">
                          <a:effectLst/>
                          <a:latin typeface="Arial" panose="020B0604020202020204" pitchFamily="34" charset="0"/>
                          <a:cs typeface="Arial" panose="020B0604020202020204" pitchFamily="34" charset="0"/>
                        </a:rPr>
                        <a:t>Volvo</a:t>
                      </a:r>
                    </a:p>
                  </a:txBody>
                  <a:tcPr marL="38851" marR="38851" marT="19426" marB="19426" anchor="ctr">
                    <a:lnL>
                      <a:noFill/>
                    </a:lnL>
                    <a:lnR>
                      <a:noFill/>
                    </a:lnR>
                    <a:lnT>
                      <a:noFill/>
                    </a:lnT>
                    <a:lnB>
                      <a:noFill/>
                    </a:lnB>
                    <a:solidFill>
                      <a:srgbClr val="FFFFFF"/>
                    </a:solidFill>
                  </a:tcPr>
                </a:tc>
                <a:tc>
                  <a:txBody>
                    <a:bodyPr/>
                    <a:lstStyle/>
                    <a:p>
                      <a:pPr algn="ctr" fontAlgn="base"/>
                      <a:r>
                        <a:rPr lang="ru-RU" sz="1050" b="0" i="0" dirty="0">
                          <a:effectLst/>
                          <a:latin typeface="Arial" panose="020B0604020202020204" pitchFamily="34" charset="0"/>
                          <a:cs typeface="Arial" panose="020B0604020202020204" pitchFamily="34" charset="0"/>
                        </a:rPr>
                        <a:t>224</a:t>
                      </a:r>
                    </a:p>
                  </a:txBody>
                  <a:tcPr marL="38851" marR="38851" marT="19426" marB="19426" anchor="ctr">
                    <a:lnL>
                      <a:noFill/>
                    </a:lnL>
                    <a:lnR>
                      <a:noFill/>
                    </a:lnR>
                    <a:lnT>
                      <a:noFill/>
                    </a:lnT>
                    <a:lnB>
                      <a:noFill/>
                    </a:lnB>
                    <a:solidFill>
                      <a:srgbClr val="FFFFFF"/>
                    </a:solidFill>
                  </a:tcPr>
                </a:tc>
                <a:tc>
                  <a:txBody>
                    <a:bodyPr/>
                    <a:lstStyle/>
                    <a:p>
                      <a:pPr algn="ctr" fontAlgn="base"/>
                      <a:r>
                        <a:rPr lang="ru-RU" sz="1050" b="0" i="0">
                          <a:effectLst/>
                          <a:latin typeface="Arial" panose="020B0604020202020204" pitchFamily="34" charset="0"/>
                          <a:cs typeface="Arial" panose="020B0604020202020204" pitchFamily="34" charset="0"/>
                        </a:rPr>
                        <a:t>798</a:t>
                      </a:r>
                    </a:p>
                  </a:txBody>
                  <a:tcPr marL="38851" marR="38851" marT="19426" marB="19426" anchor="ctr">
                    <a:lnL>
                      <a:noFill/>
                    </a:lnL>
                    <a:lnR>
                      <a:noFill/>
                    </a:lnR>
                    <a:lnT>
                      <a:noFill/>
                    </a:lnT>
                    <a:lnB>
                      <a:noFill/>
                    </a:lnB>
                    <a:solidFill>
                      <a:srgbClr val="FFFFFF"/>
                    </a:solidFill>
                  </a:tcPr>
                </a:tc>
                <a:tc>
                  <a:txBody>
                    <a:bodyPr/>
                    <a:lstStyle/>
                    <a:p>
                      <a:pPr algn="ctr" fontAlgn="base"/>
                      <a:r>
                        <a:rPr lang="ru-RU" sz="1050" b="0" i="0">
                          <a:effectLst/>
                          <a:latin typeface="Arial" panose="020B0604020202020204" pitchFamily="34" charset="0"/>
                          <a:cs typeface="Arial" panose="020B0604020202020204" pitchFamily="34" charset="0"/>
                        </a:rPr>
                        <a:t>-72%</a:t>
                      </a:r>
                    </a:p>
                  </a:txBody>
                  <a:tcPr marL="38851" marR="38851" marT="19426" marB="19426" anchor="ctr">
                    <a:lnL>
                      <a:noFill/>
                    </a:lnL>
                    <a:lnR>
                      <a:noFill/>
                    </a:lnR>
                    <a:lnT>
                      <a:noFill/>
                    </a:lnT>
                    <a:lnB>
                      <a:noFill/>
                    </a:lnB>
                    <a:solidFill>
                      <a:srgbClr val="FFFFFF"/>
                    </a:solidFill>
                  </a:tcPr>
                </a:tc>
                <a:extLst>
                  <a:ext uri="{0D108BD9-81ED-4DB2-BD59-A6C34878D82A}">
                    <a16:rowId xmlns:a16="http://schemas.microsoft.com/office/drawing/2014/main" val="2988145552"/>
                  </a:ext>
                </a:extLst>
              </a:tr>
              <a:tr h="207779">
                <a:tc>
                  <a:txBody>
                    <a:bodyPr/>
                    <a:lstStyle/>
                    <a:p>
                      <a:pPr fontAlgn="base"/>
                      <a:r>
                        <a:rPr lang="en-US" sz="1050" b="1" i="0">
                          <a:effectLst/>
                          <a:latin typeface="Arial" panose="020B0604020202020204" pitchFamily="34" charset="0"/>
                          <a:cs typeface="Arial" panose="020B0604020202020204" pitchFamily="34" charset="0"/>
                        </a:rPr>
                        <a:t>Subaru</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206</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674</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-69%</a:t>
                      </a:r>
                    </a:p>
                  </a:txBody>
                  <a:tcPr marL="38851" marR="38851" marT="19426" marB="19426" anchor="ctr">
                    <a:lnL>
                      <a:noFill/>
                    </a:lnL>
                    <a:lnR>
                      <a:noFill/>
                    </a:lnR>
                    <a:lnT>
                      <a:noFill/>
                    </a:lnT>
                    <a:lnB>
                      <a:noFill/>
                    </a:lnB>
                    <a:solidFill>
                      <a:schemeClr val="bg2"/>
                    </a:solidFill>
                  </a:tcPr>
                </a:tc>
                <a:extLst>
                  <a:ext uri="{0D108BD9-81ED-4DB2-BD59-A6C34878D82A}">
                    <a16:rowId xmlns:a16="http://schemas.microsoft.com/office/drawing/2014/main" val="3509322742"/>
                  </a:ext>
                </a:extLst>
              </a:tr>
              <a:tr h="207779">
                <a:tc>
                  <a:txBody>
                    <a:bodyPr/>
                    <a:lstStyle/>
                    <a:p>
                      <a:pPr fontAlgn="base"/>
                      <a:r>
                        <a:rPr lang="en-US" sz="1050" b="1" i="0">
                          <a:effectLst/>
                          <a:latin typeface="Arial" panose="020B0604020202020204" pitchFamily="34" charset="0"/>
                          <a:cs typeface="Arial" panose="020B0604020202020204" pitchFamily="34" charset="0"/>
                        </a:rPr>
                        <a:t>Porsche</a:t>
                      </a:r>
                    </a:p>
                  </a:txBody>
                  <a:tcPr marL="38851" marR="38851" marT="19426" marB="19426" anchor="ctr">
                    <a:lnL>
                      <a:noFill/>
                    </a:lnL>
                    <a:lnR>
                      <a:noFill/>
                    </a:lnR>
                    <a:lnT>
                      <a:noFill/>
                    </a:lnT>
                    <a:lnB>
                      <a:noFill/>
                    </a:lnB>
                    <a:solidFill>
                      <a:srgbClr val="FFFFFF"/>
                    </a:solidFill>
                  </a:tcPr>
                </a:tc>
                <a:tc>
                  <a:txBody>
                    <a:bodyPr/>
                    <a:lstStyle/>
                    <a:p>
                      <a:pPr algn="ctr" fontAlgn="base"/>
                      <a:r>
                        <a:rPr lang="ru-RU" sz="1050" b="0" i="0" dirty="0">
                          <a:effectLst/>
                          <a:latin typeface="Arial" panose="020B0604020202020204" pitchFamily="34" charset="0"/>
                          <a:cs typeface="Arial" panose="020B0604020202020204" pitchFamily="34" charset="0"/>
                        </a:rPr>
                        <a:t>192</a:t>
                      </a:r>
                    </a:p>
                  </a:txBody>
                  <a:tcPr marL="38851" marR="38851" marT="19426" marB="19426" anchor="ctr">
                    <a:lnL>
                      <a:noFill/>
                    </a:lnL>
                    <a:lnR>
                      <a:noFill/>
                    </a:lnR>
                    <a:lnT>
                      <a:noFill/>
                    </a:lnT>
                    <a:lnB>
                      <a:noFill/>
                    </a:lnB>
                    <a:solidFill>
                      <a:srgbClr val="FFFFFF"/>
                    </a:solidFill>
                  </a:tcPr>
                </a:tc>
                <a:tc>
                  <a:txBody>
                    <a:bodyPr/>
                    <a:lstStyle/>
                    <a:p>
                      <a:pPr algn="ctr" fontAlgn="base"/>
                      <a:r>
                        <a:rPr lang="ru-RU" sz="1050" b="0" i="0">
                          <a:effectLst/>
                          <a:latin typeface="Arial" panose="020B0604020202020204" pitchFamily="34" charset="0"/>
                          <a:cs typeface="Arial" panose="020B0604020202020204" pitchFamily="34" charset="0"/>
                        </a:rPr>
                        <a:t>703</a:t>
                      </a:r>
                    </a:p>
                  </a:txBody>
                  <a:tcPr marL="38851" marR="38851" marT="19426" marB="19426" anchor="ctr">
                    <a:lnL>
                      <a:noFill/>
                    </a:lnL>
                    <a:lnR>
                      <a:noFill/>
                    </a:lnR>
                    <a:lnT>
                      <a:noFill/>
                    </a:lnT>
                    <a:lnB>
                      <a:noFill/>
                    </a:lnB>
                    <a:solidFill>
                      <a:srgbClr val="FFFFFF"/>
                    </a:solidFill>
                  </a:tcPr>
                </a:tc>
                <a:tc>
                  <a:txBody>
                    <a:bodyPr/>
                    <a:lstStyle/>
                    <a:p>
                      <a:pPr algn="ctr" fontAlgn="base"/>
                      <a:r>
                        <a:rPr lang="ru-RU" sz="1050" b="0" i="0">
                          <a:effectLst/>
                          <a:latin typeface="Arial" panose="020B0604020202020204" pitchFamily="34" charset="0"/>
                          <a:cs typeface="Arial" panose="020B0604020202020204" pitchFamily="34" charset="0"/>
                        </a:rPr>
                        <a:t>-73%</a:t>
                      </a:r>
                    </a:p>
                  </a:txBody>
                  <a:tcPr marL="38851" marR="38851" marT="19426" marB="19426" anchor="ctr">
                    <a:lnL>
                      <a:noFill/>
                    </a:lnL>
                    <a:lnR>
                      <a:noFill/>
                    </a:lnR>
                    <a:lnT>
                      <a:noFill/>
                    </a:lnT>
                    <a:lnB>
                      <a:noFill/>
                    </a:lnB>
                    <a:solidFill>
                      <a:srgbClr val="FFFFFF"/>
                    </a:solidFill>
                  </a:tcPr>
                </a:tc>
                <a:extLst>
                  <a:ext uri="{0D108BD9-81ED-4DB2-BD59-A6C34878D82A}">
                    <a16:rowId xmlns:a16="http://schemas.microsoft.com/office/drawing/2014/main" val="3566320694"/>
                  </a:ext>
                </a:extLst>
              </a:tr>
              <a:tr h="207779">
                <a:tc>
                  <a:txBody>
                    <a:bodyPr/>
                    <a:lstStyle/>
                    <a:p>
                      <a:pPr fontAlgn="base"/>
                      <a:r>
                        <a:rPr lang="en-US" sz="1050" b="1" i="0" dirty="0">
                          <a:effectLst/>
                          <a:latin typeface="Arial" panose="020B0604020202020204" pitchFamily="34" charset="0"/>
                          <a:cs typeface="Arial" panose="020B0604020202020204" pitchFamily="34" charset="0"/>
                        </a:rPr>
                        <a:t>Land Rover</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155</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633</a:t>
                      </a:r>
                    </a:p>
                  </a:txBody>
                  <a:tcPr marL="38851" marR="38851" marT="19426" marB="19426"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-76%</a:t>
                      </a:r>
                    </a:p>
                  </a:txBody>
                  <a:tcPr marL="38851" marR="38851" marT="19426" marB="19426" anchor="ctr">
                    <a:lnL>
                      <a:noFill/>
                    </a:lnL>
                    <a:lnR>
                      <a:noFill/>
                    </a:lnR>
                    <a:lnT>
                      <a:noFill/>
                    </a:lnT>
                    <a:lnB>
                      <a:noFill/>
                    </a:lnB>
                    <a:solidFill>
                      <a:schemeClr val="bg2"/>
                    </a:solidFill>
                  </a:tcPr>
                </a:tc>
                <a:extLst>
                  <a:ext uri="{0D108BD9-81ED-4DB2-BD59-A6C34878D82A}">
                    <a16:rowId xmlns:a16="http://schemas.microsoft.com/office/drawing/2014/main" val="1661617512"/>
                  </a:ext>
                </a:extLst>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2242320989"/>
              </p:ext>
            </p:extLst>
          </p:nvPr>
        </p:nvGraphicFramePr>
        <p:xfrm>
          <a:off x="6771000" y="414000"/>
          <a:ext cx="3915000" cy="6138800"/>
        </p:xfrm>
        <a:graphic>
          <a:graphicData uri="http://schemas.openxmlformats.org/drawingml/2006/table">
            <a:tbl>
              <a:tblPr/>
              <a:tblGrid>
                <a:gridCol w="978750">
                  <a:extLst>
                    <a:ext uri="{9D8B030D-6E8A-4147-A177-3AD203B41FA5}">
                      <a16:colId xmlns:a16="http://schemas.microsoft.com/office/drawing/2014/main" val="3328810312"/>
                    </a:ext>
                  </a:extLst>
                </a:gridCol>
                <a:gridCol w="978750">
                  <a:extLst>
                    <a:ext uri="{9D8B030D-6E8A-4147-A177-3AD203B41FA5}">
                      <a16:colId xmlns:a16="http://schemas.microsoft.com/office/drawing/2014/main" val="3207000496"/>
                    </a:ext>
                  </a:extLst>
                </a:gridCol>
                <a:gridCol w="978750">
                  <a:extLst>
                    <a:ext uri="{9D8B030D-6E8A-4147-A177-3AD203B41FA5}">
                      <a16:colId xmlns:a16="http://schemas.microsoft.com/office/drawing/2014/main" val="2476499654"/>
                    </a:ext>
                  </a:extLst>
                </a:gridCol>
                <a:gridCol w="978750">
                  <a:extLst>
                    <a:ext uri="{9D8B030D-6E8A-4147-A177-3AD203B41FA5}">
                      <a16:colId xmlns:a16="http://schemas.microsoft.com/office/drawing/2014/main" val="3687962943"/>
                    </a:ext>
                  </a:extLst>
                </a:gridCol>
              </a:tblGrid>
              <a:tr h="204998">
                <a:tc rowSpan="2">
                  <a:txBody>
                    <a:bodyPr/>
                    <a:lstStyle/>
                    <a:p>
                      <a:pPr algn="l" fontAlgn="base"/>
                      <a:r>
                        <a:rPr lang="en-US" sz="1050" b="1" i="0" dirty="0">
                          <a:solidFill>
                            <a:schemeClr val="bg1"/>
                          </a:solidFill>
                          <a:effectLst/>
                          <a:latin typeface="Arial" panose="020B0604020202020204" pitchFamily="34" charset="0"/>
                          <a:cs typeface="Arial" panose="020B0604020202020204" pitchFamily="34" charset="0"/>
                        </a:rPr>
                        <a:t>Car brand</a:t>
                      </a:r>
                      <a:endParaRPr lang="ru-RU" sz="1050" b="1" i="0" dirty="0">
                        <a:solidFill>
                          <a:schemeClr val="bg1"/>
                        </a:solidFill>
                        <a:effectLst/>
                        <a:latin typeface="Arial" panose="020B0604020202020204" pitchFamily="34" charset="0"/>
                        <a:cs typeface="Arial" panose="020B0604020202020204" pitchFamily="34" charset="0"/>
                      </a:endParaRPr>
                    </a:p>
                  </a:txBody>
                  <a:tcPr marL="38851" marR="38851" marT="19426" marB="19426" anchor="ctr">
                    <a:lnL>
                      <a:noFill/>
                    </a:lnL>
                    <a:lnR>
                      <a:noFill/>
                    </a:lnR>
                    <a:lnT>
                      <a:noFill/>
                    </a:lnT>
                    <a:lnB>
                      <a:noFill/>
                    </a:lnB>
                    <a:solidFill>
                      <a:srgbClr val="1D284E"/>
                    </a:solidFill>
                  </a:tcPr>
                </a:tc>
                <a:tc gridSpan="3">
                  <a:txBody>
                    <a:bodyPr/>
                    <a:lstStyle/>
                    <a:p>
                      <a:pPr algn="ctr" fontAlgn="base"/>
                      <a:r>
                        <a:rPr lang="en-US" sz="1050" b="1" i="0" dirty="0">
                          <a:solidFill>
                            <a:schemeClr val="bg1"/>
                          </a:solidFill>
                          <a:effectLst/>
                          <a:latin typeface="Arial" panose="020B0604020202020204" pitchFamily="34" charset="0"/>
                          <a:cs typeface="Arial" panose="020B0604020202020204" pitchFamily="34" charset="0"/>
                        </a:rPr>
                        <a:t>March</a:t>
                      </a:r>
                      <a:endParaRPr lang="ru-RU" sz="1050" b="1" i="0" dirty="0">
                        <a:solidFill>
                          <a:schemeClr val="bg1"/>
                        </a:solidFill>
                        <a:effectLst/>
                        <a:latin typeface="Arial" panose="020B0604020202020204" pitchFamily="34" charset="0"/>
                        <a:cs typeface="Arial" panose="020B0604020202020204" pitchFamily="34" charset="0"/>
                      </a:endParaRPr>
                    </a:p>
                  </a:txBody>
                  <a:tcPr marL="38851" marR="38851" marT="19426" marB="19426" anchor="ctr">
                    <a:lnL>
                      <a:noFill/>
                    </a:lnL>
                    <a:lnR>
                      <a:noFill/>
                    </a:lnR>
                    <a:lnT>
                      <a:noFill/>
                    </a:lnT>
                    <a:lnB>
                      <a:noFill/>
                    </a:lnB>
                    <a:solidFill>
                      <a:srgbClr val="1D284E"/>
                    </a:solidFill>
                  </a:tcPr>
                </a:tc>
                <a:tc hMerge="1">
                  <a:txBody>
                    <a:bodyPr/>
                    <a:lstStyle/>
                    <a:p>
                      <a:endParaRPr lang="ru-RU"/>
                    </a:p>
                  </a:txBody>
                  <a:tcPr>
                    <a:lnL>
                      <a:noFill/>
                    </a:lnL>
                    <a:lnR>
                      <a:noFill/>
                    </a:lnR>
                    <a:lnT>
                      <a:noFill/>
                    </a:lnT>
                    <a:lnB>
                      <a:noFill/>
                    </a:lnB>
                    <a:solidFill>
                      <a:srgbClr val="1D284E"/>
                    </a:solidFill>
                  </a:tcPr>
                </a:tc>
                <a:tc hMerge="1">
                  <a:txBody>
                    <a:bodyPr/>
                    <a:lstStyle/>
                    <a:p>
                      <a:endParaRPr lang="ru-RU"/>
                    </a:p>
                  </a:txBody>
                  <a:tcPr>
                    <a:lnL>
                      <a:noFill/>
                    </a:lnL>
                    <a:lnR>
                      <a:noFill/>
                    </a:lnR>
                    <a:lnT>
                      <a:noFill/>
                    </a:lnT>
                    <a:lnB>
                      <a:noFill/>
                    </a:lnB>
                    <a:solidFill>
                      <a:srgbClr val="1D284E"/>
                    </a:solidFill>
                  </a:tcPr>
                </a:tc>
                <a:extLst>
                  <a:ext uri="{0D108BD9-81ED-4DB2-BD59-A6C34878D82A}">
                    <a16:rowId xmlns:a16="http://schemas.microsoft.com/office/drawing/2014/main" val="1031231672"/>
                  </a:ext>
                </a:extLst>
              </a:tr>
              <a:tr h="204998">
                <a:tc vMerge="1">
                  <a:txBody>
                    <a:bodyPr/>
                    <a:lstStyle/>
                    <a:p>
                      <a:endParaRPr lang="ru-RU"/>
                    </a:p>
                  </a:txBody>
                  <a:tcPr>
                    <a:lnL>
                      <a:noFill/>
                    </a:lnL>
                    <a:lnR>
                      <a:noFill/>
                    </a:lnR>
                    <a:lnT>
                      <a:noFill/>
                    </a:lnT>
                    <a:lnB>
                      <a:noFill/>
                    </a:lnB>
                    <a:solidFill>
                      <a:srgbClr val="1D284E"/>
                    </a:solidFill>
                  </a:tcPr>
                </a:tc>
                <a:tc>
                  <a:txBody>
                    <a:bodyPr/>
                    <a:lstStyle/>
                    <a:p>
                      <a:pPr algn="ctr" fontAlgn="base"/>
                      <a:r>
                        <a:rPr lang="ru-RU" sz="1050" b="1" i="0" dirty="0">
                          <a:solidFill>
                            <a:schemeClr val="bg1"/>
                          </a:solidFill>
                          <a:effectLst/>
                          <a:latin typeface="Arial" panose="020B0604020202020204" pitchFamily="34" charset="0"/>
                          <a:cs typeface="Arial" panose="020B0604020202020204" pitchFamily="34" charset="0"/>
                        </a:rPr>
                        <a:t>2022</a:t>
                      </a:r>
                    </a:p>
                  </a:txBody>
                  <a:tcPr marL="38851" marR="38851" marT="19426" marB="19426" anchor="ctr">
                    <a:lnL>
                      <a:noFill/>
                    </a:lnL>
                    <a:lnR>
                      <a:noFill/>
                    </a:lnR>
                    <a:lnT>
                      <a:noFill/>
                    </a:lnT>
                    <a:lnB>
                      <a:noFill/>
                    </a:lnB>
                    <a:solidFill>
                      <a:srgbClr val="1D284E"/>
                    </a:solidFill>
                  </a:tcPr>
                </a:tc>
                <a:tc>
                  <a:txBody>
                    <a:bodyPr/>
                    <a:lstStyle/>
                    <a:p>
                      <a:pPr algn="ctr" fontAlgn="base"/>
                      <a:r>
                        <a:rPr lang="ru-RU" sz="1050" b="1" i="0" dirty="0">
                          <a:solidFill>
                            <a:schemeClr val="bg1"/>
                          </a:solidFill>
                          <a:effectLst/>
                          <a:latin typeface="Arial" panose="020B0604020202020204" pitchFamily="34" charset="0"/>
                          <a:cs typeface="Arial" panose="020B0604020202020204" pitchFamily="34" charset="0"/>
                        </a:rPr>
                        <a:t>2021</a:t>
                      </a:r>
                    </a:p>
                  </a:txBody>
                  <a:tcPr marL="38851" marR="38851" marT="19426" marB="19426" anchor="ctr">
                    <a:lnL>
                      <a:noFill/>
                    </a:lnL>
                    <a:lnR>
                      <a:noFill/>
                    </a:lnR>
                    <a:lnT>
                      <a:noFill/>
                    </a:lnT>
                    <a:lnB>
                      <a:noFill/>
                    </a:lnB>
                    <a:solidFill>
                      <a:srgbClr val="1D284E"/>
                    </a:solidFill>
                  </a:tcPr>
                </a:tc>
                <a:tc>
                  <a:txBody>
                    <a:bodyPr/>
                    <a:lstStyle/>
                    <a:p>
                      <a:pPr algn="ctr" fontAlgn="base"/>
                      <a:r>
                        <a:rPr lang="ru-RU" sz="1050" b="1" i="0" dirty="0">
                          <a:solidFill>
                            <a:schemeClr val="bg1"/>
                          </a:solidFill>
                          <a:effectLst/>
                          <a:latin typeface="Arial" panose="020B0604020202020204" pitchFamily="34" charset="0"/>
                          <a:cs typeface="Arial" panose="020B0604020202020204" pitchFamily="34" charset="0"/>
                        </a:rPr>
                        <a:t>%</a:t>
                      </a:r>
                    </a:p>
                  </a:txBody>
                  <a:tcPr marL="38851" marR="38851" marT="19426" marB="19426" anchor="ctr">
                    <a:lnL>
                      <a:noFill/>
                    </a:lnL>
                    <a:lnR>
                      <a:noFill/>
                    </a:lnR>
                    <a:lnT>
                      <a:noFill/>
                    </a:lnT>
                    <a:lnB>
                      <a:noFill/>
                    </a:lnB>
                    <a:solidFill>
                      <a:srgbClr val="1D284E"/>
                    </a:solidFill>
                  </a:tcPr>
                </a:tc>
                <a:extLst>
                  <a:ext uri="{0D108BD9-81ED-4DB2-BD59-A6C34878D82A}">
                    <a16:rowId xmlns:a16="http://schemas.microsoft.com/office/drawing/2014/main" val="26793754"/>
                  </a:ext>
                </a:extLst>
              </a:tr>
              <a:tr h="208079">
                <a:tc>
                  <a:txBody>
                    <a:bodyPr/>
                    <a:lstStyle/>
                    <a:p>
                      <a:pPr fontAlgn="base"/>
                      <a:r>
                        <a:rPr lang="en-US" sz="1050" b="1" i="0" dirty="0">
                          <a:effectLst/>
                          <a:latin typeface="Arial" panose="020B0604020202020204" pitchFamily="34" charset="0"/>
                          <a:cs typeface="Arial" panose="020B0604020202020204" pitchFamily="34" charset="0"/>
                        </a:rPr>
                        <a:t>Citroen</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155</a:t>
                      </a:r>
                    </a:p>
                  </a:txBody>
                  <a:tcPr marL="41840" marR="41840" marT="20920" marB="20920" anchor="ctr">
                    <a:lnL>
                      <a:noFill/>
                    </a:lnL>
                    <a:lnR>
                      <a:noFill/>
                    </a:lnR>
                    <a:lnT>
                      <a:noFill/>
                    </a:lnT>
                    <a:lnB>
                      <a:noFill/>
                    </a:lnB>
                  </a:tcPr>
                </a:tc>
                <a:tc>
                  <a:txBody>
                    <a:bodyPr/>
                    <a:lstStyle/>
                    <a:p>
                      <a:pPr algn="ctr" fontAlgn="base"/>
                      <a:r>
                        <a:rPr lang="ru-RU" sz="1050" b="0" i="0" dirty="0">
                          <a:effectLst/>
                          <a:latin typeface="Arial" panose="020B0604020202020204" pitchFamily="34" charset="0"/>
                          <a:cs typeface="Arial" panose="020B0604020202020204" pitchFamily="34" charset="0"/>
                        </a:rPr>
                        <a:t>371</a:t>
                      </a:r>
                    </a:p>
                  </a:txBody>
                  <a:tcPr marL="41840" marR="41840" marT="20920" marB="20920" anchor="ctr">
                    <a:lnL>
                      <a:noFill/>
                    </a:lnL>
                    <a:lnR>
                      <a:noFill/>
                    </a:lnR>
                    <a:lnT>
                      <a:noFill/>
                    </a:lnT>
                    <a:lnB>
                      <a:noFill/>
                    </a:lnB>
                  </a:tcPr>
                </a:tc>
                <a:tc>
                  <a:txBody>
                    <a:bodyPr/>
                    <a:lstStyle/>
                    <a:p>
                      <a:pPr algn="ctr" fontAlgn="base"/>
                      <a:r>
                        <a:rPr lang="ru-RU" sz="1050" b="0" i="0" dirty="0">
                          <a:effectLst/>
                          <a:latin typeface="Arial" panose="020B0604020202020204" pitchFamily="34" charset="0"/>
                          <a:cs typeface="Arial" panose="020B0604020202020204" pitchFamily="34" charset="0"/>
                        </a:rPr>
                        <a:t>-58%</a:t>
                      </a:r>
                    </a:p>
                  </a:txBody>
                  <a:tcPr marL="41840" marR="41840" marT="20920" marB="20920" anchor="ctr">
                    <a:lnL>
                      <a:noFill/>
                    </a:lnL>
                    <a:lnR>
                      <a:noFill/>
                    </a:lnR>
                    <a:lnT>
                      <a:noFill/>
                    </a:lnT>
                    <a:lnB>
                      <a:noFill/>
                    </a:lnB>
                  </a:tcPr>
                </a:tc>
                <a:extLst>
                  <a:ext uri="{0D108BD9-81ED-4DB2-BD59-A6C34878D82A}">
                    <a16:rowId xmlns:a16="http://schemas.microsoft.com/office/drawing/2014/main" val="1462393067"/>
                  </a:ext>
                </a:extLst>
              </a:tr>
              <a:tr h="208079">
                <a:tc>
                  <a:txBody>
                    <a:bodyPr/>
                    <a:lstStyle/>
                    <a:p>
                      <a:pPr fontAlgn="base"/>
                      <a:r>
                        <a:rPr lang="en-US" sz="1050" b="1" i="0" dirty="0">
                          <a:effectLst/>
                          <a:latin typeface="Arial" panose="020B0604020202020204" pitchFamily="34" charset="0"/>
                          <a:cs typeface="Arial" panose="020B0604020202020204" pitchFamily="34" charset="0"/>
                        </a:rPr>
                        <a:t>FAW</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154</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240</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-36%</a:t>
                      </a:r>
                    </a:p>
                  </a:txBody>
                  <a:tcPr marL="41840" marR="41840" marT="20920" marB="20920" anchor="ctr">
                    <a:lnL>
                      <a:noFill/>
                    </a:lnL>
                    <a:lnR>
                      <a:noFill/>
                    </a:lnR>
                    <a:lnT>
                      <a:noFill/>
                    </a:lnT>
                    <a:lnB>
                      <a:noFill/>
                    </a:lnB>
                    <a:solidFill>
                      <a:schemeClr val="bg2"/>
                    </a:solidFill>
                  </a:tcPr>
                </a:tc>
                <a:extLst>
                  <a:ext uri="{0D108BD9-81ED-4DB2-BD59-A6C34878D82A}">
                    <a16:rowId xmlns:a16="http://schemas.microsoft.com/office/drawing/2014/main" val="1627381296"/>
                  </a:ext>
                </a:extLst>
              </a:tr>
              <a:tr h="208079">
                <a:tc>
                  <a:txBody>
                    <a:bodyPr/>
                    <a:lstStyle/>
                    <a:p>
                      <a:pPr fontAlgn="base"/>
                      <a:r>
                        <a:rPr lang="en-US" sz="1050" b="1" i="0" dirty="0">
                          <a:effectLst/>
                          <a:latin typeface="Arial" panose="020B0604020202020204" pitchFamily="34" charset="0"/>
                          <a:cs typeface="Arial" panose="020B0604020202020204" pitchFamily="34" charset="0"/>
                        </a:rPr>
                        <a:t>Isuzu</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153</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27</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467%</a:t>
                      </a:r>
                    </a:p>
                  </a:txBody>
                  <a:tcPr marL="41840" marR="41840" marT="20920" marB="20920" anchor="ctr">
                    <a:lnL>
                      <a:noFill/>
                    </a:lnL>
                    <a:lnR>
                      <a:noFill/>
                    </a:lnR>
                    <a:lnT>
                      <a:noFill/>
                    </a:lnT>
                    <a:lnB>
                      <a:noFill/>
                    </a:lnB>
                  </a:tcPr>
                </a:tc>
                <a:extLst>
                  <a:ext uri="{0D108BD9-81ED-4DB2-BD59-A6C34878D82A}">
                    <a16:rowId xmlns:a16="http://schemas.microsoft.com/office/drawing/2014/main" val="2490296643"/>
                  </a:ext>
                </a:extLst>
              </a:tr>
              <a:tr h="373028">
                <a:tc>
                  <a:txBody>
                    <a:bodyPr/>
                    <a:lstStyle/>
                    <a:p>
                      <a:pPr fontAlgn="base"/>
                      <a:r>
                        <a:rPr lang="en-US" sz="1050" b="1" i="0" dirty="0">
                          <a:effectLst/>
                          <a:latin typeface="Arial" panose="020B0604020202020204" pitchFamily="34" charset="0"/>
                          <a:cs typeface="Arial" panose="020B0604020202020204" pitchFamily="34" charset="0"/>
                        </a:rPr>
                        <a:t>Volkswagen (LCV)</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142</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555</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-74%</a:t>
                      </a:r>
                    </a:p>
                  </a:txBody>
                  <a:tcPr marL="41840" marR="41840" marT="20920" marB="20920" anchor="ctr">
                    <a:lnL>
                      <a:noFill/>
                    </a:lnL>
                    <a:lnR>
                      <a:noFill/>
                    </a:lnR>
                    <a:lnT>
                      <a:noFill/>
                    </a:lnT>
                    <a:lnB>
                      <a:noFill/>
                    </a:lnB>
                    <a:solidFill>
                      <a:schemeClr val="bg2"/>
                    </a:solidFill>
                  </a:tcPr>
                </a:tc>
                <a:extLst>
                  <a:ext uri="{0D108BD9-81ED-4DB2-BD59-A6C34878D82A}">
                    <a16:rowId xmlns:a16="http://schemas.microsoft.com/office/drawing/2014/main" val="1442128609"/>
                  </a:ext>
                </a:extLst>
              </a:tr>
              <a:tr h="208079">
                <a:tc>
                  <a:txBody>
                    <a:bodyPr/>
                    <a:lstStyle/>
                    <a:p>
                      <a:pPr fontAlgn="base"/>
                      <a:r>
                        <a:rPr lang="en-US" sz="1050" b="1" i="0">
                          <a:effectLst/>
                          <a:latin typeface="Arial" panose="020B0604020202020204" pitchFamily="34" charset="0"/>
                          <a:cs typeface="Arial" panose="020B0604020202020204" pitchFamily="34" charset="0"/>
                        </a:rPr>
                        <a:t>Infinity</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110</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234</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-53%</a:t>
                      </a:r>
                    </a:p>
                  </a:txBody>
                  <a:tcPr marL="41840" marR="41840" marT="20920" marB="20920" anchor="ctr">
                    <a:lnL>
                      <a:noFill/>
                    </a:lnL>
                    <a:lnR>
                      <a:noFill/>
                    </a:lnR>
                    <a:lnT>
                      <a:noFill/>
                    </a:lnT>
                    <a:lnB>
                      <a:noFill/>
                    </a:lnB>
                  </a:tcPr>
                </a:tc>
                <a:extLst>
                  <a:ext uri="{0D108BD9-81ED-4DB2-BD59-A6C34878D82A}">
                    <a16:rowId xmlns:a16="http://schemas.microsoft.com/office/drawing/2014/main" val="178208955"/>
                  </a:ext>
                </a:extLst>
              </a:tr>
              <a:tr h="208079">
                <a:tc>
                  <a:txBody>
                    <a:bodyPr/>
                    <a:lstStyle/>
                    <a:p>
                      <a:pPr fontAlgn="base"/>
                      <a:r>
                        <a:rPr lang="en-US" sz="1050" b="1" i="0" dirty="0">
                          <a:effectLst/>
                          <a:latin typeface="Arial" panose="020B0604020202020204" pitchFamily="34" charset="0"/>
                          <a:cs typeface="Arial" panose="020B0604020202020204" pitchFamily="34" charset="0"/>
                        </a:rPr>
                        <a:t>Genesis</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102</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245</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-58%</a:t>
                      </a:r>
                    </a:p>
                  </a:txBody>
                  <a:tcPr marL="41840" marR="41840" marT="20920" marB="20920" anchor="ctr">
                    <a:lnL>
                      <a:noFill/>
                    </a:lnL>
                    <a:lnR>
                      <a:noFill/>
                    </a:lnR>
                    <a:lnT>
                      <a:noFill/>
                    </a:lnT>
                    <a:lnB>
                      <a:noFill/>
                    </a:lnB>
                    <a:solidFill>
                      <a:schemeClr val="bg2"/>
                    </a:solidFill>
                  </a:tcPr>
                </a:tc>
                <a:extLst>
                  <a:ext uri="{0D108BD9-81ED-4DB2-BD59-A6C34878D82A}">
                    <a16:rowId xmlns:a16="http://schemas.microsoft.com/office/drawing/2014/main" val="511330899"/>
                  </a:ext>
                </a:extLst>
              </a:tr>
              <a:tr h="208079">
                <a:tc>
                  <a:txBody>
                    <a:bodyPr/>
                    <a:lstStyle/>
                    <a:p>
                      <a:pPr fontAlgn="base"/>
                      <a:r>
                        <a:rPr lang="en-US" sz="1050" b="1" i="0" dirty="0">
                          <a:effectLst/>
                          <a:latin typeface="Arial" panose="020B0604020202020204" pitchFamily="34" charset="0"/>
                          <a:cs typeface="Arial" panose="020B0604020202020204" pitchFamily="34" charset="0"/>
                        </a:rPr>
                        <a:t>Jeep</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98</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121</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-19%</a:t>
                      </a:r>
                    </a:p>
                  </a:txBody>
                  <a:tcPr marL="41840" marR="41840" marT="20920" marB="20920" anchor="ctr">
                    <a:lnL>
                      <a:noFill/>
                    </a:lnL>
                    <a:lnR>
                      <a:noFill/>
                    </a:lnR>
                    <a:lnT>
                      <a:noFill/>
                    </a:lnT>
                    <a:lnB>
                      <a:noFill/>
                    </a:lnB>
                  </a:tcPr>
                </a:tc>
                <a:extLst>
                  <a:ext uri="{0D108BD9-81ED-4DB2-BD59-A6C34878D82A}">
                    <a16:rowId xmlns:a16="http://schemas.microsoft.com/office/drawing/2014/main" val="405828686"/>
                  </a:ext>
                </a:extLst>
              </a:tr>
              <a:tr h="208079">
                <a:tc>
                  <a:txBody>
                    <a:bodyPr/>
                    <a:lstStyle/>
                    <a:p>
                      <a:pPr fontAlgn="base"/>
                      <a:r>
                        <a:rPr lang="en-US" sz="1050" b="1" i="0" dirty="0">
                          <a:effectLst/>
                          <a:latin typeface="Arial" panose="020B0604020202020204" pitchFamily="34" charset="0"/>
                          <a:cs typeface="Arial" panose="020B0604020202020204" pitchFamily="34" charset="0"/>
                        </a:rPr>
                        <a:t>Chevrolet</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82</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43</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91%</a:t>
                      </a:r>
                    </a:p>
                  </a:txBody>
                  <a:tcPr marL="41840" marR="41840" marT="20920" marB="20920" anchor="ctr">
                    <a:lnL>
                      <a:noFill/>
                    </a:lnL>
                    <a:lnR>
                      <a:noFill/>
                    </a:lnR>
                    <a:lnT>
                      <a:noFill/>
                    </a:lnT>
                    <a:lnB>
                      <a:noFill/>
                    </a:lnB>
                    <a:solidFill>
                      <a:schemeClr val="bg2"/>
                    </a:solidFill>
                  </a:tcPr>
                </a:tc>
                <a:extLst>
                  <a:ext uri="{0D108BD9-81ED-4DB2-BD59-A6C34878D82A}">
                    <a16:rowId xmlns:a16="http://schemas.microsoft.com/office/drawing/2014/main" val="216474051"/>
                  </a:ext>
                </a:extLst>
              </a:tr>
              <a:tr h="208079">
                <a:tc>
                  <a:txBody>
                    <a:bodyPr/>
                    <a:lstStyle/>
                    <a:p>
                      <a:pPr fontAlgn="base"/>
                      <a:r>
                        <a:rPr lang="en-US" sz="1050" b="1" i="0" dirty="0">
                          <a:effectLst/>
                          <a:latin typeface="Arial" panose="020B0604020202020204" pitchFamily="34" charset="0"/>
                          <a:cs typeface="Arial" panose="020B0604020202020204" pitchFamily="34" charset="0"/>
                        </a:rPr>
                        <a:t>DFM</a:t>
                      </a:r>
                    </a:p>
                  </a:txBody>
                  <a:tcPr marL="41840" marR="41840" marT="20920" marB="20920" anchor="ctr">
                    <a:lnL>
                      <a:noFill/>
                    </a:lnL>
                    <a:lnR>
                      <a:noFill/>
                    </a:lnR>
                    <a:lnT>
                      <a:noFill/>
                    </a:lnT>
                    <a:lnB>
                      <a:noFill/>
                    </a:lnB>
                  </a:tcPr>
                </a:tc>
                <a:tc>
                  <a:txBody>
                    <a:bodyPr/>
                    <a:lstStyle/>
                    <a:p>
                      <a:pPr algn="ctr" fontAlgn="base"/>
                      <a:r>
                        <a:rPr lang="ru-RU" sz="1050" b="0" i="0" dirty="0">
                          <a:effectLst/>
                          <a:latin typeface="Arial" panose="020B0604020202020204" pitchFamily="34" charset="0"/>
                          <a:cs typeface="Arial" panose="020B0604020202020204" pitchFamily="34" charset="0"/>
                        </a:rPr>
                        <a:t>80</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0</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a:t>
                      </a:r>
                    </a:p>
                  </a:txBody>
                  <a:tcPr marL="41840" marR="41840" marT="20920" marB="20920" anchor="ctr">
                    <a:lnL>
                      <a:noFill/>
                    </a:lnL>
                    <a:lnR>
                      <a:noFill/>
                    </a:lnR>
                    <a:lnT>
                      <a:noFill/>
                    </a:lnT>
                    <a:lnB>
                      <a:noFill/>
                    </a:lnB>
                  </a:tcPr>
                </a:tc>
                <a:extLst>
                  <a:ext uri="{0D108BD9-81ED-4DB2-BD59-A6C34878D82A}">
                    <a16:rowId xmlns:a16="http://schemas.microsoft.com/office/drawing/2014/main" val="2102899523"/>
                  </a:ext>
                </a:extLst>
              </a:tr>
              <a:tr h="208079">
                <a:tc>
                  <a:txBody>
                    <a:bodyPr/>
                    <a:lstStyle/>
                    <a:p>
                      <a:pPr fontAlgn="base"/>
                      <a:r>
                        <a:rPr lang="en-US" sz="1050" b="1" i="0" dirty="0">
                          <a:effectLst/>
                          <a:latin typeface="Arial" panose="020B0604020202020204" pitchFamily="34" charset="0"/>
                          <a:cs typeface="Arial" panose="020B0604020202020204" pitchFamily="34" charset="0"/>
                        </a:rPr>
                        <a:t>Opel</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70</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124</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-44%</a:t>
                      </a:r>
                    </a:p>
                  </a:txBody>
                  <a:tcPr marL="41840" marR="41840" marT="20920" marB="20920" anchor="ctr">
                    <a:lnL>
                      <a:noFill/>
                    </a:lnL>
                    <a:lnR>
                      <a:noFill/>
                    </a:lnR>
                    <a:lnT>
                      <a:noFill/>
                    </a:lnT>
                    <a:lnB>
                      <a:noFill/>
                    </a:lnB>
                    <a:solidFill>
                      <a:schemeClr val="bg2"/>
                    </a:solidFill>
                  </a:tcPr>
                </a:tc>
                <a:extLst>
                  <a:ext uri="{0D108BD9-81ED-4DB2-BD59-A6C34878D82A}">
                    <a16:rowId xmlns:a16="http://schemas.microsoft.com/office/drawing/2014/main" val="3515008848"/>
                  </a:ext>
                </a:extLst>
              </a:tr>
              <a:tr h="208079">
                <a:tc>
                  <a:txBody>
                    <a:bodyPr/>
                    <a:lstStyle/>
                    <a:p>
                      <a:pPr fontAlgn="base"/>
                      <a:r>
                        <a:rPr lang="en-US" sz="1050" b="1" i="0">
                          <a:effectLst/>
                          <a:latin typeface="Arial" panose="020B0604020202020204" pitchFamily="34" charset="0"/>
                          <a:cs typeface="Arial" panose="020B0604020202020204" pitchFamily="34" charset="0"/>
                        </a:rPr>
                        <a:t>Honda</a:t>
                      </a:r>
                    </a:p>
                  </a:txBody>
                  <a:tcPr marL="41840" marR="41840" marT="20920" marB="20920" anchor="ctr">
                    <a:lnL>
                      <a:noFill/>
                    </a:lnL>
                    <a:lnR>
                      <a:noFill/>
                    </a:lnR>
                    <a:lnT>
                      <a:noFill/>
                    </a:lnT>
                    <a:lnB>
                      <a:noFill/>
                    </a:lnB>
                  </a:tcPr>
                </a:tc>
                <a:tc>
                  <a:txBody>
                    <a:bodyPr/>
                    <a:lstStyle/>
                    <a:p>
                      <a:pPr algn="ctr" fontAlgn="base"/>
                      <a:r>
                        <a:rPr lang="ru-RU" sz="1050" b="0" i="0" dirty="0">
                          <a:effectLst/>
                          <a:latin typeface="Arial" panose="020B0604020202020204" pitchFamily="34" charset="0"/>
                          <a:cs typeface="Arial" panose="020B0604020202020204" pitchFamily="34" charset="0"/>
                        </a:rPr>
                        <a:t>42</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139</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-70%</a:t>
                      </a:r>
                    </a:p>
                  </a:txBody>
                  <a:tcPr marL="41840" marR="41840" marT="20920" marB="20920" anchor="ctr">
                    <a:lnL>
                      <a:noFill/>
                    </a:lnL>
                    <a:lnR>
                      <a:noFill/>
                    </a:lnR>
                    <a:lnT>
                      <a:noFill/>
                    </a:lnT>
                    <a:lnB>
                      <a:noFill/>
                    </a:lnB>
                  </a:tcPr>
                </a:tc>
                <a:extLst>
                  <a:ext uri="{0D108BD9-81ED-4DB2-BD59-A6C34878D82A}">
                    <a16:rowId xmlns:a16="http://schemas.microsoft.com/office/drawing/2014/main" val="1375324108"/>
                  </a:ext>
                </a:extLst>
              </a:tr>
              <a:tr h="208079">
                <a:tc>
                  <a:txBody>
                    <a:bodyPr/>
                    <a:lstStyle/>
                    <a:p>
                      <a:pPr fontAlgn="base"/>
                      <a:r>
                        <a:rPr lang="en-US" sz="1050" b="1" i="0" dirty="0">
                          <a:effectLst/>
                          <a:latin typeface="Arial" panose="020B0604020202020204" pitchFamily="34" charset="0"/>
                          <a:cs typeface="Arial" panose="020B0604020202020204" pitchFamily="34" charset="0"/>
                        </a:rPr>
                        <a:t>Cadillac</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37</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302</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-88%</a:t>
                      </a:r>
                    </a:p>
                  </a:txBody>
                  <a:tcPr marL="41840" marR="41840" marT="20920" marB="20920" anchor="ctr">
                    <a:lnL>
                      <a:noFill/>
                    </a:lnL>
                    <a:lnR>
                      <a:noFill/>
                    </a:lnR>
                    <a:lnT>
                      <a:noFill/>
                    </a:lnT>
                    <a:lnB>
                      <a:noFill/>
                    </a:lnB>
                    <a:solidFill>
                      <a:schemeClr val="bg2"/>
                    </a:solidFill>
                  </a:tcPr>
                </a:tc>
                <a:extLst>
                  <a:ext uri="{0D108BD9-81ED-4DB2-BD59-A6C34878D82A}">
                    <a16:rowId xmlns:a16="http://schemas.microsoft.com/office/drawing/2014/main" val="2238461199"/>
                  </a:ext>
                </a:extLst>
              </a:tr>
              <a:tr h="208079">
                <a:tc>
                  <a:txBody>
                    <a:bodyPr/>
                    <a:lstStyle/>
                    <a:p>
                      <a:pPr fontAlgn="base"/>
                      <a:r>
                        <a:rPr lang="en-US" sz="1050" b="1" i="0" dirty="0">
                          <a:effectLst/>
                          <a:latin typeface="Arial" panose="020B0604020202020204" pitchFamily="34" charset="0"/>
                          <a:cs typeface="Arial" panose="020B0604020202020204" pitchFamily="34" charset="0"/>
                        </a:rPr>
                        <a:t>Great wall</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33</a:t>
                      </a:r>
                    </a:p>
                  </a:txBody>
                  <a:tcPr marL="41840" marR="41840" marT="20920" marB="20920" anchor="ctr">
                    <a:lnL>
                      <a:noFill/>
                    </a:lnL>
                    <a:lnR>
                      <a:noFill/>
                    </a:lnR>
                    <a:lnT>
                      <a:noFill/>
                    </a:lnT>
                    <a:lnB>
                      <a:noFill/>
                    </a:lnB>
                  </a:tcPr>
                </a:tc>
                <a:tc>
                  <a:txBody>
                    <a:bodyPr/>
                    <a:lstStyle/>
                    <a:p>
                      <a:pPr algn="ctr" fontAlgn="base"/>
                      <a:r>
                        <a:rPr lang="ru-RU" sz="1050" b="0" i="0" dirty="0">
                          <a:effectLst/>
                          <a:latin typeface="Arial" panose="020B0604020202020204" pitchFamily="34" charset="0"/>
                          <a:cs typeface="Arial" panose="020B0604020202020204" pitchFamily="34" charset="0"/>
                        </a:rPr>
                        <a:t>0</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a:t>
                      </a:r>
                    </a:p>
                  </a:txBody>
                  <a:tcPr marL="41840" marR="41840" marT="20920" marB="20920" anchor="ctr">
                    <a:lnL>
                      <a:noFill/>
                    </a:lnL>
                    <a:lnR>
                      <a:noFill/>
                    </a:lnR>
                    <a:lnT>
                      <a:noFill/>
                    </a:lnT>
                    <a:lnB>
                      <a:noFill/>
                    </a:lnB>
                  </a:tcPr>
                </a:tc>
                <a:extLst>
                  <a:ext uri="{0D108BD9-81ED-4DB2-BD59-A6C34878D82A}">
                    <a16:rowId xmlns:a16="http://schemas.microsoft.com/office/drawing/2014/main" val="1686747060"/>
                  </a:ext>
                </a:extLst>
              </a:tr>
              <a:tr h="208079">
                <a:tc>
                  <a:txBody>
                    <a:bodyPr/>
                    <a:lstStyle/>
                    <a:p>
                      <a:pPr fontAlgn="base"/>
                      <a:r>
                        <a:rPr lang="en-US" sz="1050" b="1" i="0" dirty="0">
                          <a:effectLst/>
                          <a:latin typeface="Arial" panose="020B0604020202020204" pitchFamily="34" charset="0"/>
                          <a:cs typeface="Arial" panose="020B0604020202020204" pitchFamily="34" charset="0"/>
                        </a:rPr>
                        <a:t>Hino</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27</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0</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a:t>
                      </a:r>
                    </a:p>
                  </a:txBody>
                  <a:tcPr marL="41840" marR="41840" marT="20920" marB="20920" anchor="ctr">
                    <a:lnL>
                      <a:noFill/>
                    </a:lnL>
                    <a:lnR>
                      <a:noFill/>
                    </a:lnR>
                    <a:lnT>
                      <a:noFill/>
                    </a:lnT>
                    <a:lnB>
                      <a:noFill/>
                    </a:lnB>
                    <a:solidFill>
                      <a:schemeClr val="bg2"/>
                    </a:solidFill>
                  </a:tcPr>
                </a:tc>
                <a:extLst>
                  <a:ext uri="{0D108BD9-81ED-4DB2-BD59-A6C34878D82A}">
                    <a16:rowId xmlns:a16="http://schemas.microsoft.com/office/drawing/2014/main" val="808762790"/>
                  </a:ext>
                </a:extLst>
              </a:tr>
              <a:tr h="208079">
                <a:tc>
                  <a:txBody>
                    <a:bodyPr/>
                    <a:lstStyle/>
                    <a:p>
                      <a:pPr fontAlgn="base"/>
                      <a:r>
                        <a:rPr lang="en-US" sz="1050" b="1" i="0">
                          <a:effectLst/>
                          <a:latin typeface="Arial" panose="020B0604020202020204" pitchFamily="34" charset="0"/>
                          <a:cs typeface="Arial" panose="020B0604020202020204" pitchFamily="34" charset="0"/>
                        </a:rPr>
                        <a:t>Iveco</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27</a:t>
                      </a:r>
                    </a:p>
                  </a:txBody>
                  <a:tcPr marL="41840" marR="41840" marT="20920" marB="20920" anchor="ctr">
                    <a:lnL>
                      <a:noFill/>
                    </a:lnL>
                    <a:lnR>
                      <a:noFill/>
                    </a:lnR>
                    <a:lnT>
                      <a:noFill/>
                    </a:lnT>
                    <a:lnB>
                      <a:noFill/>
                    </a:lnB>
                  </a:tcPr>
                </a:tc>
                <a:tc>
                  <a:txBody>
                    <a:bodyPr/>
                    <a:lstStyle/>
                    <a:p>
                      <a:pPr algn="ctr" fontAlgn="base"/>
                      <a:r>
                        <a:rPr lang="ru-RU" sz="1050" b="0" i="0" dirty="0">
                          <a:effectLst/>
                          <a:latin typeface="Arial" panose="020B0604020202020204" pitchFamily="34" charset="0"/>
                          <a:cs typeface="Arial" panose="020B0604020202020204" pitchFamily="34" charset="0"/>
                        </a:rPr>
                        <a:t>40</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-33%</a:t>
                      </a:r>
                    </a:p>
                  </a:txBody>
                  <a:tcPr marL="41840" marR="41840" marT="20920" marB="20920" anchor="ctr">
                    <a:lnL>
                      <a:noFill/>
                    </a:lnL>
                    <a:lnR>
                      <a:noFill/>
                    </a:lnR>
                    <a:lnT>
                      <a:noFill/>
                    </a:lnT>
                    <a:lnB>
                      <a:noFill/>
                    </a:lnB>
                  </a:tcPr>
                </a:tc>
                <a:extLst>
                  <a:ext uri="{0D108BD9-81ED-4DB2-BD59-A6C34878D82A}">
                    <a16:rowId xmlns:a16="http://schemas.microsoft.com/office/drawing/2014/main" val="771250756"/>
                  </a:ext>
                </a:extLst>
              </a:tr>
              <a:tr h="208079">
                <a:tc>
                  <a:txBody>
                    <a:bodyPr/>
                    <a:lstStyle/>
                    <a:p>
                      <a:pPr fontAlgn="base"/>
                      <a:r>
                        <a:rPr lang="en-US" sz="1050" b="1" i="0" dirty="0">
                          <a:effectLst/>
                          <a:latin typeface="Arial" panose="020B0604020202020204" pitchFamily="34" charset="0"/>
                          <a:cs typeface="Arial" panose="020B0604020202020204" pitchFamily="34" charset="0"/>
                        </a:rPr>
                        <a:t>GAC</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22</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68</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-68%</a:t>
                      </a:r>
                    </a:p>
                  </a:txBody>
                  <a:tcPr marL="41840" marR="41840" marT="20920" marB="20920" anchor="ctr">
                    <a:lnL>
                      <a:noFill/>
                    </a:lnL>
                    <a:lnR>
                      <a:noFill/>
                    </a:lnR>
                    <a:lnT>
                      <a:noFill/>
                    </a:lnT>
                    <a:lnB>
                      <a:noFill/>
                    </a:lnB>
                    <a:solidFill>
                      <a:schemeClr val="bg2"/>
                    </a:solidFill>
                  </a:tcPr>
                </a:tc>
                <a:extLst>
                  <a:ext uri="{0D108BD9-81ED-4DB2-BD59-A6C34878D82A}">
                    <a16:rowId xmlns:a16="http://schemas.microsoft.com/office/drawing/2014/main" val="571785837"/>
                  </a:ext>
                </a:extLst>
              </a:tr>
              <a:tr h="208079">
                <a:tc>
                  <a:txBody>
                    <a:bodyPr/>
                    <a:lstStyle/>
                    <a:p>
                      <a:pPr fontAlgn="base"/>
                      <a:r>
                        <a:rPr lang="en-US" sz="1050" b="1" i="0">
                          <a:effectLst/>
                          <a:latin typeface="Arial" panose="020B0604020202020204" pitchFamily="34" charset="0"/>
                          <a:cs typeface="Arial" panose="020B0604020202020204" pitchFamily="34" charset="0"/>
                        </a:rPr>
                        <a:t>Fiat</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19</a:t>
                      </a:r>
                    </a:p>
                  </a:txBody>
                  <a:tcPr marL="41840" marR="41840" marT="20920" marB="20920" anchor="ctr">
                    <a:lnL>
                      <a:noFill/>
                    </a:lnL>
                    <a:lnR>
                      <a:noFill/>
                    </a:lnR>
                    <a:lnT>
                      <a:noFill/>
                    </a:lnT>
                    <a:lnB>
                      <a:noFill/>
                    </a:lnB>
                  </a:tcPr>
                </a:tc>
                <a:tc>
                  <a:txBody>
                    <a:bodyPr/>
                    <a:lstStyle/>
                    <a:p>
                      <a:pPr algn="ctr" fontAlgn="base"/>
                      <a:r>
                        <a:rPr lang="ru-RU" sz="1050" b="0" i="0" dirty="0">
                          <a:effectLst/>
                          <a:latin typeface="Arial" panose="020B0604020202020204" pitchFamily="34" charset="0"/>
                          <a:cs typeface="Arial" panose="020B0604020202020204" pitchFamily="34" charset="0"/>
                        </a:rPr>
                        <a:t>113</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-83%</a:t>
                      </a:r>
                    </a:p>
                  </a:txBody>
                  <a:tcPr marL="41840" marR="41840" marT="20920" marB="20920" anchor="ctr">
                    <a:lnL>
                      <a:noFill/>
                    </a:lnL>
                    <a:lnR>
                      <a:noFill/>
                    </a:lnR>
                    <a:lnT>
                      <a:noFill/>
                    </a:lnT>
                    <a:lnB>
                      <a:noFill/>
                    </a:lnB>
                  </a:tcPr>
                </a:tc>
                <a:extLst>
                  <a:ext uri="{0D108BD9-81ED-4DB2-BD59-A6C34878D82A}">
                    <a16:rowId xmlns:a16="http://schemas.microsoft.com/office/drawing/2014/main" val="787560649"/>
                  </a:ext>
                </a:extLst>
              </a:tr>
              <a:tr h="208079">
                <a:tc>
                  <a:txBody>
                    <a:bodyPr/>
                    <a:lstStyle/>
                    <a:p>
                      <a:pPr fontAlgn="base"/>
                      <a:r>
                        <a:rPr lang="en-US" sz="1050" b="1" i="0" dirty="0">
                          <a:effectLst/>
                          <a:latin typeface="Arial" panose="020B0604020202020204" pitchFamily="34" charset="0"/>
                          <a:cs typeface="Arial" panose="020B0604020202020204" pitchFamily="34" charset="0"/>
                        </a:rPr>
                        <a:t>Jaguar</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15</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19</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-21%</a:t>
                      </a:r>
                    </a:p>
                  </a:txBody>
                  <a:tcPr marL="41840" marR="41840" marT="20920" marB="20920" anchor="ctr">
                    <a:lnL>
                      <a:noFill/>
                    </a:lnL>
                    <a:lnR>
                      <a:noFill/>
                    </a:lnR>
                    <a:lnT>
                      <a:noFill/>
                    </a:lnT>
                    <a:lnB>
                      <a:noFill/>
                    </a:lnB>
                    <a:solidFill>
                      <a:schemeClr val="bg2"/>
                    </a:solidFill>
                  </a:tcPr>
                </a:tc>
                <a:extLst>
                  <a:ext uri="{0D108BD9-81ED-4DB2-BD59-A6C34878D82A}">
                    <a16:rowId xmlns:a16="http://schemas.microsoft.com/office/drawing/2014/main" val="857112628"/>
                  </a:ext>
                </a:extLst>
              </a:tr>
              <a:tr h="208079">
                <a:tc>
                  <a:txBody>
                    <a:bodyPr/>
                    <a:lstStyle/>
                    <a:p>
                      <a:pPr fontAlgn="base"/>
                      <a:r>
                        <a:rPr lang="en-US" sz="1050" b="1" i="0" dirty="0" err="1">
                          <a:effectLst/>
                          <a:latin typeface="Arial" panose="020B0604020202020204" pitchFamily="34" charset="0"/>
                          <a:cs typeface="Arial" panose="020B0604020202020204" pitchFamily="34" charset="0"/>
                        </a:rPr>
                        <a:t>Foton</a:t>
                      </a:r>
                      <a:endParaRPr lang="en-US" sz="1050" b="1" i="0" dirty="0">
                        <a:effectLst/>
                        <a:latin typeface="Arial" panose="020B0604020202020204" pitchFamily="34" charset="0"/>
                        <a:cs typeface="Arial" panose="020B0604020202020204" pitchFamily="34" charset="0"/>
                      </a:endParaRP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1</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11</a:t>
                      </a:r>
                    </a:p>
                  </a:txBody>
                  <a:tcPr marL="41840" marR="41840" marT="20920" marB="20920" anchor="ctr">
                    <a:lnL>
                      <a:noFill/>
                    </a:lnL>
                    <a:lnR>
                      <a:noFill/>
                    </a:lnR>
                    <a:lnT>
                      <a:noFill/>
                    </a:lnT>
                    <a:lnB>
                      <a:noFill/>
                    </a:lnB>
                  </a:tcPr>
                </a:tc>
                <a:tc>
                  <a:txBody>
                    <a:bodyPr/>
                    <a:lstStyle/>
                    <a:p>
                      <a:pPr algn="ctr" fontAlgn="base"/>
                      <a:r>
                        <a:rPr lang="ru-RU" sz="1050" b="0" i="0" dirty="0">
                          <a:effectLst/>
                          <a:latin typeface="Arial" panose="020B0604020202020204" pitchFamily="34" charset="0"/>
                          <a:cs typeface="Arial" panose="020B0604020202020204" pitchFamily="34" charset="0"/>
                        </a:rPr>
                        <a:t>-91%</a:t>
                      </a:r>
                    </a:p>
                  </a:txBody>
                  <a:tcPr marL="41840" marR="41840" marT="20920" marB="20920" anchor="ctr">
                    <a:lnL>
                      <a:noFill/>
                    </a:lnL>
                    <a:lnR>
                      <a:noFill/>
                    </a:lnR>
                    <a:lnT>
                      <a:noFill/>
                    </a:lnT>
                    <a:lnB>
                      <a:noFill/>
                    </a:lnB>
                  </a:tcPr>
                </a:tc>
                <a:extLst>
                  <a:ext uri="{0D108BD9-81ED-4DB2-BD59-A6C34878D82A}">
                    <a16:rowId xmlns:a16="http://schemas.microsoft.com/office/drawing/2014/main" val="3589905803"/>
                  </a:ext>
                </a:extLst>
              </a:tr>
              <a:tr h="208079">
                <a:tc>
                  <a:txBody>
                    <a:bodyPr/>
                    <a:lstStyle/>
                    <a:p>
                      <a:pPr fontAlgn="base"/>
                      <a:r>
                        <a:rPr lang="en-US" sz="1050" b="1" i="0" dirty="0">
                          <a:effectLst/>
                          <a:latin typeface="Arial" panose="020B0604020202020204" pitchFamily="34" charset="0"/>
                          <a:cs typeface="Arial" panose="020B0604020202020204" pitchFamily="34" charset="0"/>
                        </a:rPr>
                        <a:t>Ford</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0</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0</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a:t>
                      </a:r>
                    </a:p>
                  </a:txBody>
                  <a:tcPr marL="41840" marR="41840" marT="20920" marB="20920" anchor="ctr">
                    <a:lnL>
                      <a:noFill/>
                    </a:lnL>
                    <a:lnR>
                      <a:noFill/>
                    </a:lnR>
                    <a:lnT>
                      <a:noFill/>
                    </a:lnT>
                    <a:lnB>
                      <a:noFill/>
                    </a:lnB>
                    <a:solidFill>
                      <a:schemeClr val="bg2"/>
                    </a:solidFill>
                  </a:tcPr>
                </a:tc>
                <a:extLst>
                  <a:ext uri="{0D108BD9-81ED-4DB2-BD59-A6C34878D82A}">
                    <a16:rowId xmlns:a16="http://schemas.microsoft.com/office/drawing/2014/main" val="1730221384"/>
                  </a:ext>
                </a:extLst>
              </a:tr>
              <a:tr h="208079">
                <a:tc>
                  <a:txBody>
                    <a:bodyPr/>
                    <a:lstStyle/>
                    <a:p>
                      <a:pPr fontAlgn="base"/>
                      <a:r>
                        <a:rPr lang="en-US" sz="1050" b="1" i="0" dirty="0">
                          <a:effectLst/>
                          <a:latin typeface="Arial" panose="020B0604020202020204" pitchFamily="34" charset="0"/>
                          <a:cs typeface="Arial" panose="020B0604020202020204" pitchFamily="34" charset="0"/>
                        </a:rPr>
                        <a:t>Brilliance</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0</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22</a:t>
                      </a:r>
                    </a:p>
                  </a:txBody>
                  <a:tcPr marL="41840" marR="41840" marT="20920" marB="20920" anchor="ctr">
                    <a:lnL>
                      <a:noFill/>
                    </a:lnL>
                    <a:lnR>
                      <a:noFill/>
                    </a:lnR>
                    <a:lnT>
                      <a:noFill/>
                    </a:lnT>
                    <a:lnB>
                      <a:noFill/>
                    </a:lnB>
                  </a:tcPr>
                </a:tc>
                <a:tc>
                  <a:txBody>
                    <a:bodyPr/>
                    <a:lstStyle/>
                    <a:p>
                      <a:pPr algn="ctr" fontAlgn="base"/>
                      <a:r>
                        <a:rPr lang="ru-RU" sz="1050" b="0" i="0" dirty="0">
                          <a:effectLst/>
                          <a:latin typeface="Arial" panose="020B0604020202020204" pitchFamily="34" charset="0"/>
                          <a:cs typeface="Arial" panose="020B0604020202020204" pitchFamily="34" charset="0"/>
                        </a:rPr>
                        <a:t>-</a:t>
                      </a:r>
                    </a:p>
                  </a:txBody>
                  <a:tcPr marL="41840" marR="41840" marT="20920" marB="20920" anchor="ctr">
                    <a:lnL>
                      <a:noFill/>
                    </a:lnL>
                    <a:lnR>
                      <a:noFill/>
                    </a:lnR>
                    <a:lnT>
                      <a:noFill/>
                    </a:lnT>
                    <a:lnB>
                      <a:noFill/>
                    </a:lnB>
                  </a:tcPr>
                </a:tc>
                <a:extLst>
                  <a:ext uri="{0D108BD9-81ED-4DB2-BD59-A6C34878D82A}">
                    <a16:rowId xmlns:a16="http://schemas.microsoft.com/office/drawing/2014/main" val="1378499807"/>
                  </a:ext>
                </a:extLst>
              </a:tr>
              <a:tr h="208079">
                <a:tc>
                  <a:txBody>
                    <a:bodyPr/>
                    <a:lstStyle/>
                    <a:p>
                      <a:pPr fontAlgn="base"/>
                      <a:r>
                        <a:rPr lang="en-US" sz="1050" b="1" i="0">
                          <a:effectLst/>
                          <a:latin typeface="Arial" panose="020B0604020202020204" pitchFamily="34" charset="0"/>
                          <a:cs typeface="Arial" panose="020B0604020202020204" pitchFamily="34" charset="0"/>
                        </a:rPr>
                        <a:t>Lifan</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0</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76</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a:t>
                      </a:r>
                    </a:p>
                  </a:txBody>
                  <a:tcPr marL="41840" marR="41840" marT="20920" marB="20920" anchor="ctr">
                    <a:lnL>
                      <a:noFill/>
                    </a:lnL>
                    <a:lnR>
                      <a:noFill/>
                    </a:lnR>
                    <a:lnT>
                      <a:noFill/>
                    </a:lnT>
                    <a:lnB>
                      <a:noFill/>
                    </a:lnB>
                    <a:solidFill>
                      <a:schemeClr val="bg2"/>
                    </a:solidFill>
                  </a:tcPr>
                </a:tc>
                <a:extLst>
                  <a:ext uri="{0D108BD9-81ED-4DB2-BD59-A6C34878D82A}">
                    <a16:rowId xmlns:a16="http://schemas.microsoft.com/office/drawing/2014/main" val="4140512337"/>
                  </a:ext>
                </a:extLst>
              </a:tr>
              <a:tr h="208079">
                <a:tc>
                  <a:txBody>
                    <a:bodyPr/>
                    <a:lstStyle/>
                    <a:p>
                      <a:pPr fontAlgn="base"/>
                      <a:r>
                        <a:rPr lang="en-US" sz="1050" b="1" i="0" dirty="0" err="1">
                          <a:effectLst/>
                          <a:latin typeface="Arial" panose="020B0604020202020204" pitchFamily="34" charset="0"/>
                          <a:cs typeface="Arial" panose="020B0604020202020204" pitchFamily="34" charset="0"/>
                        </a:rPr>
                        <a:t>Zotye</a:t>
                      </a:r>
                      <a:endParaRPr lang="en-US" sz="1050" b="1" i="0" dirty="0">
                        <a:effectLst/>
                        <a:latin typeface="Arial" panose="020B0604020202020204" pitchFamily="34" charset="0"/>
                        <a:cs typeface="Arial" panose="020B0604020202020204" pitchFamily="34" charset="0"/>
                      </a:endParaRP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0</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6</a:t>
                      </a:r>
                    </a:p>
                  </a:txBody>
                  <a:tcPr marL="41840" marR="41840" marT="20920" marB="20920" anchor="ctr">
                    <a:lnL>
                      <a:noFill/>
                    </a:lnL>
                    <a:lnR>
                      <a:noFill/>
                    </a:lnR>
                    <a:lnT>
                      <a:noFill/>
                    </a:lnT>
                    <a:lnB>
                      <a:noFill/>
                    </a:lnB>
                  </a:tcPr>
                </a:tc>
                <a:tc>
                  <a:txBody>
                    <a:bodyPr/>
                    <a:lstStyle/>
                    <a:p>
                      <a:pPr algn="ctr" fontAlgn="base"/>
                      <a:r>
                        <a:rPr lang="ru-RU" sz="1050" b="0" i="0" dirty="0">
                          <a:effectLst/>
                          <a:latin typeface="Arial" panose="020B0604020202020204" pitchFamily="34" charset="0"/>
                          <a:cs typeface="Arial" panose="020B0604020202020204" pitchFamily="34" charset="0"/>
                        </a:rPr>
                        <a:t>-</a:t>
                      </a:r>
                    </a:p>
                  </a:txBody>
                  <a:tcPr marL="41840" marR="41840" marT="20920" marB="20920" anchor="ctr">
                    <a:lnL>
                      <a:noFill/>
                    </a:lnL>
                    <a:lnR>
                      <a:noFill/>
                    </a:lnR>
                    <a:lnT>
                      <a:noFill/>
                    </a:lnT>
                    <a:lnB>
                      <a:noFill/>
                    </a:lnB>
                  </a:tcPr>
                </a:tc>
                <a:extLst>
                  <a:ext uri="{0D108BD9-81ED-4DB2-BD59-A6C34878D82A}">
                    <a16:rowId xmlns:a16="http://schemas.microsoft.com/office/drawing/2014/main" val="407680919"/>
                  </a:ext>
                </a:extLst>
              </a:tr>
              <a:tr h="208079">
                <a:tc>
                  <a:txBody>
                    <a:bodyPr/>
                    <a:lstStyle/>
                    <a:p>
                      <a:pPr fontAlgn="base"/>
                      <a:r>
                        <a:rPr lang="en-US" sz="1050" b="1" i="0" dirty="0">
                          <a:effectLst/>
                          <a:latin typeface="Arial" panose="020B0604020202020204" pitchFamily="34" charset="0"/>
                          <a:cs typeface="Arial" panose="020B0604020202020204" pitchFamily="34" charset="0"/>
                        </a:rPr>
                        <a:t>Chrysler</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0</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a:t>
                      </a:r>
                    </a:p>
                  </a:txBody>
                  <a:tcPr marL="41840" marR="41840" marT="20920" marB="20920" anchor="ctr">
                    <a:lnL>
                      <a:noFill/>
                    </a:lnL>
                    <a:lnR>
                      <a:noFill/>
                    </a:lnR>
                    <a:lnT>
                      <a:noFill/>
                    </a:lnT>
                    <a:lnB>
                      <a:noFill/>
                    </a:lnB>
                    <a:solidFill>
                      <a:schemeClr val="bg2"/>
                    </a:solidFill>
                  </a:tcPr>
                </a:tc>
                <a:extLst>
                  <a:ext uri="{0D108BD9-81ED-4DB2-BD59-A6C34878D82A}">
                    <a16:rowId xmlns:a16="http://schemas.microsoft.com/office/drawing/2014/main" val="1362338081"/>
                  </a:ext>
                </a:extLst>
              </a:tr>
              <a:tr h="208079">
                <a:tc>
                  <a:txBody>
                    <a:bodyPr/>
                    <a:lstStyle/>
                    <a:p>
                      <a:pPr fontAlgn="base"/>
                      <a:r>
                        <a:rPr lang="en-US" sz="1050" b="1" i="0" dirty="0">
                          <a:effectLst/>
                          <a:latin typeface="Arial" panose="020B0604020202020204" pitchFamily="34" charset="0"/>
                          <a:cs typeface="Arial" panose="020B0604020202020204" pitchFamily="34" charset="0"/>
                        </a:rPr>
                        <a:t>Hyundai (LCV)</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a:t>
                      </a:r>
                    </a:p>
                  </a:txBody>
                  <a:tcPr marL="41840" marR="41840" marT="20920" marB="20920" anchor="ctr">
                    <a:lnL>
                      <a:noFill/>
                    </a:lnL>
                    <a:lnR>
                      <a:noFill/>
                    </a:lnR>
                    <a:lnT>
                      <a:noFill/>
                    </a:lnT>
                    <a:lnB>
                      <a:noFill/>
                    </a:lnB>
                  </a:tcPr>
                </a:tc>
                <a:tc>
                  <a:txBody>
                    <a:bodyPr/>
                    <a:lstStyle/>
                    <a:p>
                      <a:pPr algn="ctr" fontAlgn="base"/>
                      <a:r>
                        <a:rPr lang="ru-RU" sz="1050" b="0" i="0">
                          <a:effectLst/>
                          <a:latin typeface="Arial" panose="020B0604020202020204" pitchFamily="34" charset="0"/>
                          <a:cs typeface="Arial" panose="020B0604020202020204" pitchFamily="34" charset="0"/>
                        </a:rPr>
                        <a:t>1</a:t>
                      </a:r>
                    </a:p>
                  </a:txBody>
                  <a:tcPr marL="41840" marR="41840" marT="20920" marB="20920" anchor="ctr">
                    <a:lnL>
                      <a:noFill/>
                    </a:lnL>
                    <a:lnR>
                      <a:noFill/>
                    </a:lnR>
                    <a:lnT>
                      <a:noFill/>
                    </a:lnT>
                    <a:lnB>
                      <a:noFill/>
                    </a:lnB>
                  </a:tcPr>
                </a:tc>
                <a:tc>
                  <a:txBody>
                    <a:bodyPr/>
                    <a:lstStyle/>
                    <a:p>
                      <a:pPr algn="ctr" fontAlgn="base"/>
                      <a:r>
                        <a:rPr lang="ru-RU" sz="1050" b="0" i="0" dirty="0">
                          <a:effectLst/>
                          <a:latin typeface="Arial" panose="020B0604020202020204" pitchFamily="34" charset="0"/>
                          <a:cs typeface="Arial" panose="020B0604020202020204" pitchFamily="34" charset="0"/>
                        </a:rPr>
                        <a:t>-</a:t>
                      </a:r>
                    </a:p>
                  </a:txBody>
                  <a:tcPr marL="41840" marR="41840" marT="20920" marB="20920" anchor="ctr">
                    <a:lnL>
                      <a:noFill/>
                    </a:lnL>
                    <a:lnR>
                      <a:noFill/>
                    </a:lnR>
                    <a:lnT>
                      <a:noFill/>
                    </a:lnT>
                    <a:lnB>
                      <a:noFill/>
                    </a:lnB>
                  </a:tcPr>
                </a:tc>
                <a:extLst>
                  <a:ext uri="{0D108BD9-81ED-4DB2-BD59-A6C34878D82A}">
                    <a16:rowId xmlns:a16="http://schemas.microsoft.com/office/drawing/2014/main" val="2022836446"/>
                  </a:ext>
                </a:extLst>
              </a:tr>
              <a:tr h="208079">
                <a:tc>
                  <a:txBody>
                    <a:bodyPr/>
                    <a:lstStyle/>
                    <a:p>
                      <a:pPr fontAlgn="base"/>
                      <a:r>
                        <a:rPr lang="en-US" sz="1050" b="1" i="0" dirty="0">
                          <a:effectLst/>
                          <a:latin typeface="Arial" panose="020B0604020202020204" pitchFamily="34" charset="0"/>
                          <a:cs typeface="Arial" panose="020B0604020202020204" pitchFamily="34" charset="0"/>
                        </a:rPr>
                        <a:t>Total</a:t>
                      </a:r>
                      <a:endParaRPr lang="ru-RU" sz="1050" b="1" i="0" dirty="0">
                        <a:effectLst/>
                        <a:latin typeface="Arial" panose="020B0604020202020204" pitchFamily="34" charset="0"/>
                        <a:cs typeface="Arial" panose="020B0604020202020204" pitchFamily="34" charset="0"/>
                      </a:endParaRP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55 129</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a:effectLst/>
                          <a:latin typeface="Arial" panose="020B0604020202020204" pitchFamily="34" charset="0"/>
                          <a:cs typeface="Arial" panose="020B0604020202020204" pitchFamily="34" charset="0"/>
                        </a:rPr>
                        <a:t>148 676</a:t>
                      </a:r>
                    </a:p>
                  </a:txBody>
                  <a:tcPr marL="41840" marR="41840" marT="20920" marB="20920" anchor="ctr">
                    <a:lnL>
                      <a:noFill/>
                    </a:lnL>
                    <a:lnR>
                      <a:noFill/>
                    </a:lnR>
                    <a:lnT>
                      <a:noFill/>
                    </a:lnT>
                    <a:lnB>
                      <a:noFill/>
                    </a:lnB>
                    <a:solidFill>
                      <a:schemeClr val="bg2"/>
                    </a:solidFill>
                  </a:tcPr>
                </a:tc>
                <a:tc>
                  <a:txBody>
                    <a:bodyPr/>
                    <a:lstStyle/>
                    <a:p>
                      <a:pPr algn="ctr" fontAlgn="base"/>
                      <a:r>
                        <a:rPr lang="ru-RU" sz="1050" b="0" i="0" dirty="0">
                          <a:effectLst/>
                          <a:latin typeface="Arial" panose="020B0604020202020204" pitchFamily="34" charset="0"/>
                          <a:cs typeface="Arial" panose="020B0604020202020204" pitchFamily="34" charset="0"/>
                        </a:rPr>
                        <a:t>-62,9%</a:t>
                      </a:r>
                    </a:p>
                  </a:txBody>
                  <a:tcPr marL="41840" marR="41840" marT="20920" marB="20920" anchor="ctr">
                    <a:lnL>
                      <a:noFill/>
                    </a:lnL>
                    <a:lnR>
                      <a:noFill/>
                    </a:lnR>
                    <a:lnT>
                      <a:noFill/>
                    </a:lnT>
                    <a:lnB>
                      <a:noFill/>
                    </a:lnB>
                    <a:solidFill>
                      <a:schemeClr val="bg2"/>
                    </a:solidFill>
                  </a:tcPr>
                </a:tc>
                <a:extLst>
                  <a:ext uri="{0D108BD9-81ED-4DB2-BD59-A6C34878D82A}">
                    <a16:rowId xmlns:a16="http://schemas.microsoft.com/office/drawing/2014/main" val="1335065456"/>
                  </a:ext>
                </a:extLst>
              </a:tr>
            </a:tbl>
          </a:graphicData>
        </a:graphic>
      </p:graphicFrame>
      <p:sp>
        <p:nvSpPr>
          <p:cNvPr id="2" name="Прямоугольник 1"/>
          <p:cNvSpPr/>
          <p:nvPr/>
        </p:nvSpPr>
        <p:spPr>
          <a:xfrm>
            <a:off x="607500" y="369000"/>
            <a:ext cx="1618500" cy="461665"/>
          </a:xfrm>
          <a:prstGeom prst="rect">
            <a:avLst/>
          </a:prstGeom>
        </p:spPr>
        <p:txBody>
          <a:bodyPr wrap="square">
            <a:spAutoFit/>
          </a:bodyPr>
          <a:lstStyle/>
          <a:p>
            <a:r>
              <a:rPr lang="en-US" sz="800" dirty="0">
                <a:solidFill>
                  <a:schemeClr val="tx1">
                    <a:lumMod val="65000"/>
                    <a:lumOff val="35000"/>
                  </a:schemeClr>
                </a:solidFill>
                <a:latin typeface="Arial" panose="020B0604020202020204" pitchFamily="34" charset="0"/>
                <a:cs typeface="Arial" panose="020B0604020202020204" pitchFamily="34" charset="0"/>
              </a:rPr>
              <a:t>Table. 1. Sales dynamics of brands in the Russian market by volume in March </a:t>
            </a:r>
            <a:endParaRPr lang="ru-RU" sz="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 name="Прямоугольник 2"/>
          <p:cNvSpPr/>
          <p:nvPr/>
        </p:nvSpPr>
        <p:spPr>
          <a:xfrm>
            <a:off x="607500" y="875665"/>
            <a:ext cx="697627" cy="200055"/>
          </a:xfrm>
          <a:prstGeom prst="rect">
            <a:avLst/>
          </a:prstGeom>
        </p:spPr>
        <p:txBody>
          <a:bodyPr wrap="none">
            <a:spAutoFit/>
          </a:bodyPr>
          <a:lstStyle/>
          <a:p>
            <a:r>
              <a:rPr lang="en-US" sz="700" dirty="0">
                <a:solidFill>
                  <a:schemeClr val="tx1">
                    <a:lumMod val="65000"/>
                    <a:lumOff val="35000"/>
                  </a:schemeClr>
                </a:solidFill>
                <a:latin typeface="Arial" panose="020B0604020202020204" pitchFamily="34" charset="0"/>
                <a:cs typeface="Arial" panose="020B0604020202020204" pitchFamily="34" charset="0"/>
              </a:rPr>
              <a:t>Source</a:t>
            </a:r>
            <a:r>
              <a:rPr lang="ru-RU" sz="700" dirty="0">
                <a:solidFill>
                  <a:schemeClr val="tx1">
                    <a:lumMod val="65000"/>
                    <a:lumOff val="35000"/>
                  </a:schemeClr>
                </a:solidFill>
                <a:latin typeface="Arial" panose="020B0604020202020204" pitchFamily="34" charset="0"/>
                <a:cs typeface="Arial" panose="020B0604020202020204" pitchFamily="34" charset="0"/>
              </a:rPr>
              <a:t>: </a:t>
            </a:r>
            <a:r>
              <a:rPr lang="en-US" sz="700" dirty="0">
                <a:solidFill>
                  <a:schemeClr val="tx1">
                    <a:lumMod val="65000"/>
                    <a:lumOff val="35000"/>
                  </a:schemeClr>
                </a:solidFill>
                <a:latin typeface="Arial" panose="020B0604020202020204" pitchFamily="34" charset="0"/>
                <a:cs typeface="Arial" panose="020B0604020202020204" pitchFamily="34" charset="0"/>
              </a:rPr>
              <a:t>AEB</a:t>
            </a:r>
            <a:endParaRPr lang="ru-RU" sz="7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5073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1000" y="684000"/>
            <a:ext cx="1987532" cy="349161"/>
          </a:xfrm>
          <a:prstGeom prst="rect">
            <a:avLst/>
          </a:prstGeom>
        </p:spPr>
      </p:pic>
      <p:sp>
        <p:nvSpPr>
          <p:cNvPr id="5" name="Прямоугольник 4"/>
          <p:cNvSpPr/>
          <p:nvPr/>
        </p:nvSpPr>
        <p:spPr>
          <a:xfrm>
            <a:off x="568503" y="1494000"/>
            <a:ext cx="5662497" cy="1569660"/>
          </a:xfrm>
          <a:prstGeom prst="rect">
            <a:avLst/>
          </a:prstGeom>
        </p:spPr>
        <p:txBody>
          <a:bodyPr wrap="square" numCol="1" spcCol="216000">
            <a:spAutoFit/>
          </a:bodyPr>
          <a:lstStyle/>
          <a:p>
            <a:pPr fontAlgn="base"/>
            <a:r>
              <a:rPr lang="en-US" sz="1200" dirty="0">
                <a:latin typeface="Arial" panose="020B0604020202020204" pitchFamily="34" charset="0"/>
                <a:cs typeface="Arial" panose="020B0604020202020204" pitchFamily="34" charset="0"/>
              </a:rPr>
              <a:t>Most of the brands have gone into the red. Domestic UAZ and GAZ have lost ground (by 19% and 36% respectively) in contrast to AVTOVAZ, whose sales have fallen by 64%. The reason for this is the shortage of components (in particular, electronic ones). Therefore, the company even decided to produce Lada </a:t>
            </a:r>
            <a:r>
              <a:rPr lang="en-US" sz="1200" dirty="0" err="1">
                <a:latin typeface="Arial" panose="020B0604020202020204" pitchFamily="34" charset="0"/>
                <a:cs typeface="Arial" panose="020B0604020202020204" pitchFamily="34" charset="0"/>
              </a:rPr>
              <a:t>Niva</a:t>
            </a:r>
            <a:r>
              <a:rPr lang="en-US" sz="1200" dirty="0">
                <a:latin typeface="Arial" panose="020B0604020202020204" pitchFamily="34" charset="0"/>
                <a:cs typeface="Arial" panose="020B0604020202020204" pitchFamily="34" charset="0"/>
              </a:rPr>
              <a:t> and Lada </a:t>
            </a:r>
            <a:r>
              <a:rPr lang="en-US" sz="1200" dirty="0" err="1">
                <a:latin typeface="Arial" panose="020B0604020202020204" pitchFamily="34" charset="0"/>
                <a:cs typeface="Arial" panose="020B0604020202020204" pitchFamily="34" charset="0"/>
              </a:rPr>
              <a:t>Granta</a:t>
            </a:r>
            <a:r>
              <a:rPr lang="en-US" sz="1200" dirty="0">
                <a:latin typeface="Arial" panose="020B0604020202020204" pitchFamily="34" charset="0"/>
                <a:cs typeface="Arial" panose="020B0604020202020204" pitchFamily="34" charset="0"/>
              </a:rPr>
              <a:t> without ABS (anti-lock wheel system), EPS (dynamic stabilization system), without ERA-GLONASS (satellite emergency alert system: it cannot be installed until mid-2022).</a:t>
            </a:r>
            <a:br>
              <a:rPr lang="ru-RU" dirty="0">
                <a:hlinkClick r:id="rId3"/>
              </a:rPr>
            </a:br>
            <a:endParaRPr lang="ru-RU" sz="1200" dirty="0">
              <a:latin typeface="Arial" panose="020B0604020202020204" pitchFamily="34" charset="0"/>
              <a:cs typeface="Arial" panose="020B0604020202020204" pitchFamily="34" charset="0"/>
            </a:endParaRPr>
          </a:p>
        </p:txBody>
      </p:sp>
      <p:sp>
        <p:nvSpPr>
          <p:cNvPr id="6" name="Прямоугольник 5"/>
          <p:cNvSpPr/>
          <p:nvPr/>
        </p:nvSpPr>
        <p:spPr>
          <a:xfrm>
            <a:off x="696000" y="3293326"/>
            <a:ext cx="4185000" cy="675674"/>
          </a:xfrm>
          <a:prstGeom prst="rect">
            <a:avLst/>
          </a:prstGeom>
          <a:noFill/>
          <a:ln w="19050">
            <a:solidFill>
              <a:srgbClr val="1D2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716057" y="3366045"/>
            <a:ext cx="4164943" cy="523220"/>
          </a:xfrm>
          <a:prstGeom prst="rect">
            <a:avLst/>
          </a:prstGeom>
        </p:spPr>
        <p:txBody>
          <a:bodyPr wrap="square">
            <a:spAutoFit/>
          </a:bodyPr>
          <a:lstStyle/>
          <a:p>
            <a:pPr fontAlgn="base"/>
            <a:r>
              <a:rPr lang="en-US" sz="1400" b="1" dirty="0">
                <a:solidFill>
                  <a:srgbClr val="1D284E"/>
                </a:solidFill>
                <a:latin typeface="Arial" panose="020B0604020202020204" pitchFamily="34" charset="0"/>
                <a:cs typeface="Arial" panose="020B0604020202020204" pitchFamily="34" charset="0"/>
              </a:rPr>
              <a:t>There is a reason to believe that the market may lose </a:t>
            </a:r>
            <a:r>
              <a:rPr lang="en-US" sz="1400" b="1" dirty="0">
                <a:solidFill>
                  <a:srgbClr val="2C4294"/>
                </a:solidFill>
                <a:latin typeface="Arial" panose="020B0604020202020204" pitchFamily="34" charset="0"/>
                <a:cs typeface="Arial" panose="020B0604020202020204" pitchFamily="34" charset="0"/>
              </a:rPr>
              <a:t>50-70% </a:t>
            </a:r>
            <a:r>
              <a:rPr lang="en-US" sz="1400" b="1" dirty="0">
                <a:solidFill>
                  <a:srgbClr val="1D284E"/>
                </a:solidFill>
                <a:latin typeface="Arial" panose="020B0604020202020204" pitchFamily="34" charset="0"/>
                <a:cs typeface="Arial" panose="020B0604020202020204" pitchFamily="34" charset="0"/>
              </a:rPr>
              <a:t>this year. </a:t>
            </a:r>
            <a:endParaRPr lang="ru-RU" sz="1400" b="1" dirty="0">
              <a:solidFill>
                <a:srgbClr val="2C4294"/>
              </a:solidFill>
              <a:latin typeface="Arial" panose="020B0604020202020204" pitchFamily="34" charset="0"/>
              <a:cs typeface="Arial" panose="020B0604020202020204" pitchFamily="34" charset="0"/>
            </a:endParaRPr>
          </a:p>
        </p:txBody>
      </p:sp>
      <p:sp>
        <p:nvSpPr>
          <p:cNvPr id="7" name="Прямоугольник 6"/>
          <p:cNvSpPr/>
          <p:nvPr/>
        </p:nvSpPr>
        <p:spPr>
          <a:xfrm>
            <a:off x="568503" y="4318260"/>
            <a:ext cx="6096000" cy="1831271"/>
          </a:xfrm>
          <a:prstGeom prst="rect">
            <a:avLst/>
          </a:prstGeom>
        </p:spPr>
        <p:txBody>
          <a:bodyPr>
            <a:spAutoFit/>
          </a:bodyPr>
          <a:lstStyle/>
          <a:p>
            <a:r>
              <a:rPr lang="en-US" sz="1200" dirty="0">
                <a:latin typeface="Arial" panose="020B0604020202020204" pitchFamily="34" charset="0"/>
                <a:cs typeface="Arial" panose="020B0604020202020204" pitchFamily="34" charset="0"/>
              </a:rPr>
              <a:t>For foreign car</a:t>
            </a:r>
            <a:r>
              <a:rPr lang="ru-RU"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and motor vehicles producers from countries that have not imposed restrictions on trade with Russia, it may now be reasonable to analyze the potential of the Russian market and its capacity. The shock of the population and business is coming to an end, entrepreneurs and citizens are adapting to the sanctions, which means that demand, including demand for cars, is recovering. </a:t>
            </a:r>
          </a:p>
          <a:p>
            <a:pPr>
              <a:spcBef>
                <a:spcPts val="600"/>
              </a:spcBef>
            </a:pPr>
            <a:r>
              <a:rPr lang="en-US" sz="1200" dirty="0">
                <a:latin typeface="Arial" panose="020B0604020202020204" pitchFamily="34" charset="0"/>
                <a:cs typeface="Arial" panose="020B0604020202020204" pitchFamily="34" charset="0"/>
              </a:rPr>
              <a:t>In a situation where most of the brands that have tightly occupied the market over the past decades have had to leave for certain reasons, attractive niches are being released. And if they are occupied by a producer he will be able significantly increase its share of the Russian market in a few years.</a:t>
            </a:r>
            <a:endParaRPr lang="ru-RU" sz="1200" dirty="0"/>
          </a:p>
        </p:txBody>
      </p:sp>
      <p:pic>
        <p:nvPicPr>
          <p:cNvPr id="10" name="Рисунок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85426" y="1629000"/>
            <a:ext cx="4659140" cy="4520531"/>
          </a:xfrm>
          <a:prstGeom prst="rect">
            <a:avLst/>
          </a:prstGeom>
        </p:spPr>
      </p:pic>
      <p:sp>
        <p:nvSpPr>
          <p:cNvPr id="8" name="Прямоугольник 7">
            <a:extLst>
              <a:ext uri="{FF2B5EF4-FFF2-40B4-BE49-F238E27FC236}">
                <a16:creationId xmlns:a16="http://schemas.microsoft.com/office/drawing/2014/main" id="{74239706-FF69-D64C-7A07-9B5F402C5B63}"/>
              </a:ext>
            </a:extLst>
          </p:cNvPr>
          <p:cNvSpPr/>
          <p:nvPr/>
        </p:nvSpPr>
        <p:spPr>
          <a:xfrm>
            <a:off x="9895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contact@delprof.ru</a:t>
            </a:r>
            <a:endParaRPr lang="ru-RU" sz="1200" dirty="0">
              <a:solidFill>
                <a:srgbClr val="1D284E"/>
              </a:solidFill>
              <a:latin typeface="Arial" panose="020B0604020202020204" pitchFamily="34" charset="0"/>
              <a:cs typeface="Arial" panose="020B0604020202020204" pitchFamily="34" charset="0"/>
            </a:endParaRPr>
          </a:p>
        </p:txBody>
      </p:sp>
      <p:sp>
        <p:nvSpPr>
          <p:cNvPr id="11" name="Прямоугольник 10">
            <a:extLst>
              <a:ext uri="{FF2B5EF4-FFF2-40B4-BE49-F238E27FC236}">
                <a16:creationId xmlns:a16="http://schemas.microsoft.com/office/drawing/2014/main" id="{5134D562-469A-2049-570C-EE15772E581A}"/>
              </a:ext>
            </a:extLst>
          </p:cNvPr>
          <p:cNvSpPr/>
          <p:nvPr/>
        </p:nvSpPr>
        <p:spPr>
          <a:xfrm>
            <a:off x="8320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+7 (495) 740-16-01</a:t>
            </a:r>
            <a:endParaRPr lang="ru-RU" sz="1200" dirty="0">
              <a:solidFill>
                <a:srgbClr val="1D284E"/>
              </a:solidFill>
              <a:latin typeface="Arial" panose="020B0604020202020204" pitchFamily="34" charset="0"/>
              <a:cs typeface="Arial" panose="020B0604020202020204" pitchFamily="34" charset="0"/>
            </a:endParaRPr>
          </a:p>
        </p:txBody>
      </p:sp>
      <p:cxnSp>
        <p:nvCxnSpPr>
          <p:cNvPr id="12" name="Прямая соединительная линия 11">
            <a:extLst>
              <a:ext uri="{FF2B5EF4-FFF2-40B4-BE49-F238E27FC236}">
                <a16:creationId xmlns:a16="http://schemas.microsoft.com/office/drawing/2014/main" id="{1F9904F8-078F-0E7F-CF58-D9144CE10165}"/>
              </a:ext>
            </a:extLst>
          </p:cNvPr>
          <p:cNvCxnSpPr/>
          <p:nvPr/>
        </p:nvCxnSpPr>
        <p:spPr>
          <a:xfrm>
            <a:off x="10120775" y="6498367"/>
            <a:ext cx="0" cy="153889"/>
          </a:xfrm>
          <a:prstGeom prst="line">
            <a:avLst/>
          </a:prstGeom>
          <a:ln w="19050">
            <a:solidFill>
              <a:srgbClr val="1D28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735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1000" y="684000"/>
            <a:ext cx="1987532" cy="349161"/>
          </a:xfrm>
          <a:prstGeom prst="rect">
            <a:avLst/>
          </a:prstGeom>
        </p:spPr>
      </p:pic>
      <p:sp>
        <p:nvSpPr>
          <p:cNvPr id="10" name="Прямоугольник 9"/>
          <p:cNvSpPr/>
          <p:nvPr/>
        </p:nvSpPr>
        <p:spPr>
          <a:xfrm>
            <a:off x="6332997" y="2192301"/>
            <a:ext cx="5298003" cy="767133"/>
          </a:xfrm>
          <a:prstGeom prst="rect">
            <a:avLst/>
          </a:prstGeom>
        </p:spPr>
        <p:txBody>
          <a:bodyPr wrap="square">
            <a:spAutoFit/>
          </a:bodyPr>
          <a:lstStyle/>
          <a:p>
            <a:pPr>
              <a:lnSpc>
                <a:spcPct val="107000"/>
              </a:lnSpc>
              <a:spcAft>
                <a:spcPts val="800"/>
              </a:spcAft>
            </a:pPr>
            <a:r>
              <a:rPr lang="en-US" sz="1400" dirty="0">
                <a:effectLst/>
                <a:latin typeface="Arial" panose="020B0604020202020204" pitchFamily="34" charset="0"/>
                <a:ea typeface="Calibri" panose="020F0502020204030204" pitchFamily="34" charset="0"/>
                <a:cs typeface="Arial" panose="020B0604020202020204" pitchFamily="34" charset="0"/>
              </a:rPr>
              <a:t>DELOVOY PROFIL Group is one of the largest Russian consulting organizations that is annually ranked among the </a:t>
            </a:r>
            <a:br>
              <a:rPr lang="en-US" sz="1400" dirty="0">
                <a:effectLst/>
                <a:latin typeface="Arial" panose="020B0604020202020204" pitchFamily="34" charset="0"/>
                <a:ea typeface="Calibri" panose="020F0502020204030204" pitchFamily="34" charset="0"/>
                <a:cs typeface="Arial" panose="020B0604020202020204" pitchFamily="34" charset="0"/>
              </a:rPr>
            </a:br>
            <a:r>
              <a:rPr lang="en-US" sz="1400" b="1" dirty="0">
                <a:solidFill>
                  <a:srgbClr val="53ABE0"/>
                </a:solidFill>
                <a:effectLst/>
                <a:latin typeface="Arial" panose="020B0604020202020204" pitchFamily="34" charset="0"/>
                <a:ea typeface="Calibri" panose="020F0502020204030204" pitchFamily="34" charset="0"/>
                <a:cs typeface="Arial" panose="020B0604020202020204" pitchFamily="34" charset="0"/>
              </a:rPr>
              <a:t>TOP 30 </a:t>
            </a:r>
            <a:r>
              <a:rPr lang="en-US" sz="1400" dirty="0">
                <a:effectLst/>
                <a:latin typeface="Arial" panose="020B0604020202020204" pitchFamily="34" charset="0"/>
                <a:ea typeface="Calibri" panose="020F0502020204030204" pitchFamily="34" charset="0"/>
                <a:cs typeface="Arial" panose="020B0604020202020204" pitchFamily="34" charset="0"/>
              </a:rPr>
              <a:t>market leaders. </a:t>
            </a:r>
            <a:endParaRPr lang="ru-RU"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Прямоугольник 11"/>
          <p:cNvSpPr/>
          <p:nvPr/>
        </p:nvSpPr>
        <p:spPr>
          <a:xfrm>
            <a:off x="6317843" y="1719000"/>
            <a:ext cx="1313180" cy="461665"/>
          </a:xfrm>
          <a:prstGeom prst="rect">
            <a:avLst/>
          </a:prstGeom>
        </p:spPr>
        <p:txBody>
          <a:bodyPr wrap="none">
            <a:spAutoFit/>
          </a:bodyPr>
          <a:lstStyle/>
          <a:p>
            <a:r>
              <a:rPr lang="en-US" sz="2400" b="1" dirty="0">
                <a:solidFill>
                  <a:srgbClr val="1D284E"/>
                </a:solidFill>
                <a:latin typeface="Arial" panose="020B0604020202020204" pitchFamily="34" charset="0"/>
                <a:cs typeface="Arial" panose="020B0604020202020204" pitchFamily="34" charset="0"/>
              </a:rPr>
              <a:t>Ratings</a:t>
            </a:r>
            <a:endParaRPr lang="ru-RU" sz="2400" b="1" dirty="0">
              <a:solidFill>
                <a:srgbClr val="1D284E"/>
              </a:solidFill>
            </a:endParaRPr>
          </a:p>
        </p:txBody>
      </p:sp>
      <p:sp>
        <p:nvSpPr>
          <p:cNvPr id="20" name="Заголовок 1">
            <a:extLst>
              <a:ext uri="{FF2B5EF4-FFF2-40B4-BE49-F238E27FC236}">
                <a16:creationId xmlns:a16="http://schemas.microsoft.com/office/drawing/2014/main" id="{6DBA654E-39D5-462A-8108-EE76DC75963C}"/>
              </a:ext>
            </a:extLst>
          </p:cNvPr>
          <p:cNvSpPr txBox="1">
            <a:spLocks/>
          </p:cNvSpPr>
          <p:nvPr/>
        </p:nvSpPr>
        <p:spPr>
          <a:xfrm>
            <a:off x="572291" y="999000"/>
            <a:ext cx="5427796" cy="10382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About us</a:t>
            </a:r>
            <a:endParaRPr lang="ru-RU" sz="36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1" name="Прямоугольник 20">
            <a:extLst>
              <a:ext uri="{FF2B5EF4-FFF2-40B4-BE49-F238E27FC236}">
                <a16:creationId xmlns:a16="http://schemas.microsoft.com/office/drawing/2014/main" id="{CEB1CC1B-C9E7-44F0-AEB6-4FCE5046AEFB}"/>
              </a:ext>
            </a:extLst>
          </p:cNvPr>
          <p:cNvSpPr/>
          <p:nvPr/>
        </p:nvSpPr>
        <p:spPr>
          <a:xfrm>
            <a:off x="581502" y="1770534"/>
            <a:ext cx="5277501" cy="4762971"/>
          </a:xfrm>
          <a:prstGeom prst="rect">
            <a:avLst/>
          </a:prstGeom>
        </p:spPr>
        <p:txBody>
          <a:bodyPr wrap="square">
            <a:spAutoFit/>
          </a:bodyPr>
          <a:lstStyle/>
          <a:p>
            <a:pPr>
              <a:lnSpc>
                <a:spcPct val="107000"/>
              </a:lnSpc>
              <a:spcAft>
                <a:spcPts val="800"/>
              </a:spcAft>
            </a:pPr>
            <a:r>
              <a:rPr lang="en-US"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Our experts have been providing professional services in a wide range of consulting areas, including business and financial management, investment attraction, crisis solutions, taxation and law for </a:t>
            </a:r>
            <a:r>
              <a:rPr lang="en-US" sz="1800" b="1" dirty="0">
                <a:solidFill>
                  <a:srgbClr val="53ABE0"/>
                </a:solidFill>
                <a:effectLst/>
                <a:latin typeface="Arial" panose="020B0604020202020204" pitchFamily="34" charset="0"/>
                <a:ea typeface="Calibri" panose="020F0502020204030204" pitchFamily="34" charset="0"/>
                <a:cs typeface="Arial" panose="020B0604020202020204" pitchFamily="34" charset="0"/>
              </a:rPr>
              <a:t>more than 26 years </a:t>
            </a:r>
            <a:r>
              <a:rPr lang="en-US"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since 1995. </a:t>
            </a:r>
            <a:endParaRPr lang="ru-RU" sz="18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b="1" dirty="0">
                <a:solidFill>
                  <a:srgbClr val="53ABE0"/>
                </a:solidFill>
                <a:effectLst/>
                <a:latin typeface="Arial" panose="020B0604020202020204" pitchFamily="34" charset="0"/>
                <a:ea typeface="Calibri" panose="020F0502020204030204" pitchFamily="34" charset="0"/>
                <a:cs typeface="Arial" panose="020B0604020202020204" pitchFamily="34" charset="0"/>
              </a:rPr>
              <a:t>DELOVOY PROFIL Group </a:t>
            </a:r>
            <a:r>
              <a:rPr lang="en-US"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is more than </a:t>
            </a:r>
            <a:r>
              <a:rPr lang="en-US" sz="1800" b="1" dirty="0">
                <a:solidFill>
                  <a:srgbClr val="53ABE0"/>
                </a:solidFill>
                <a:effectLst/>
                <a:latin typeface="Arial" panose="020B0604020202020204" pitchFamily="34" charset="0"/>
                <a:ea typeface="Calibri" panose="020F0502020204030204" pitchFamily="34" charset="0"/>
                <a:cs typeface="Arial" panose="020B0604020202020204" pitchFamily="34" charset="0"/>
              </a:rPr>
              <a:t>200</a:t>
            </a:r>
            <a:r>
              <a:rPr lang="en-US"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highly qualified specialists and </a:t>
            </a:r>
            <a:r>
              <a:rPr lang="en-US" sz="1800" b="1" dirty="0">
                <a:solidFill>
                  <a:srgbClr val="53ABE0"/>
                </a:solidFill>
                <a:effectLst/>
                <a:latin typeface="Arial" panose="020B0604020202020204" pitchFamily="34" charset="0"/>
                <a:ea typeface="Calibri" panose="020F0502020204030204" pitchFamily="34" charset="0"/>
                <a:cs typeface="Arial" panose="020B0604020202020204" pitchFamily="34" charset="0"/>
              </a:rPr>
              <a:t>9</a:t>
            </a:r>
            <a:r>
              <a:rPr lang="en-US" sz="1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consulting directions ready to promptly respond to the new business reality challenges and support your goals </a:t>
            </a:r>
            <a:r>
              <a:rPr lang="en-US" sz="1800" b="1" u="sng" dirty="0">
                <a:solidFill>
                  <a:schemeClr val="bg1"/>
                </a:solidFill>
                <a:effectLst/>
                <a:latin typeface="Arial" panose="020B0604020202020204" pitchFamily="34" charset="0"/>
                <a:ea typeface="Calibri" panose="020F0502020204030204" pitchFamily="34" charset="0"/>
                <a:cs typeface="Arial" panose="020B0604020202020204" pitchFamily="34" charset="0"/>
              </a:rPr>
              <a:t>from the preparation stage to monitoring the effectiveness of the implemented solutions.</a:t>
            </a:r>
          </a:p>
          <a:p>
            <a:pPr>
              <a:lnSpc>
                <a:spcPct val="107000"/>
              </a:lnSpc>
              <a:spcAft>
                <a:spcPts val="800"/>
              </a:spcAft>
            </a:pPr>
            <a:endParaRPr lang="en-US" b="1" u="sng"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400" dirty="0">
                <a:solidFill>
                  <a:schemeClr val="bg1"/>
                </a:solidFill>
                <a:effectLst/>
                <a:latin typeface="Arial" panose="020B0604020202020204" pitchFamily="34" charset="0"/>
                <a:ea typeface="Calibri" panose="020F0502020204030204" pitchFamily="34" charset="0"/>
                <a:cs typeface="Arial" panose="020B0604020202020204" pitchFamily="34" charset="0"/>
              </a:rPr>
              <a:t>More details on the official web-site: </a:t>
            </a:r>
            <a:r>
              <a:rPr lang="en-US" sz="1400" b="1" dirty="0">
                <a:solidFill>
                  <a:srgbClr val="53ABE0"/>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https://delprof.ru/en/</a:t>
            </a:r>
            <a:r>
              <a:rPr lang="en-US" sz="1400" b="1" dirty="0">
                <a:solidFill>
                  <a:srgbClr val="53ABE0"/>
                </a:solidFill>
                <a:effectLst/>
                <a:latin typeface="Arial" panose="020B0604020202020204" pitchFamily="34" charset="0"/>
                <a:ea typeface="Calibri" panose="020F0502020204030204" pitchFamily="34" charset="0"/>
                <a:cs typeface="Arial" panose="020B0604020202020204" pitchFamily="34" charset="0"/>
              </a:rPr>
              <a:t> </a:t>
            </a:r>
            <a:endParaRPr lang="ru-RU" sz="1400" b="1" dirty="0">
              <a:solidFill>
                <a:srgbClr val="53ABE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2" name="Прямоугольник 21">
            <a:extLst>
              <a:ext uri="{FF2B5EF4-FFF2-40B4-BE49-F238E27FC236}">
                <a16:creationId xmlns:a16="http://schemas.microsoft.com/office/drawing/2014/main" id="{C572C950-6FAE-4B69-97BC-209506908F7B}"/>
              </a:ext>
            </a:extLst>
          </p:cNvPr>
          <p:cNvSpPr/>
          <p:nvPr/>
        </p:nvSpPr>
        <p:spPr>
          <a:xfrm>
            <a:off x="6332997" y="3390900"/>
            <a:ext cx="5427796" cy="1007968"/>
          </a:xfrm>
          <a:prstGeom prst="rect">
            <a:avLst/>
          </a:prstGeom>
        </p:spPr>
        <p:txBody>
          <a:bodyPr wrap="square">
            <a:spAutoFit/>
          </a:bodyPr>
          <a:lstStyle/>
          <a:p>
            <a:pPr>
              <a:spcBef>
                <a:spcPts val="300"/>
              </a:spcBef>
              <a:spcAft>
                <a:spcPts val="300"/>
              </a:spcAft>
              <a:buClr>
                <a:srgbClr val="53ABE0"/>
              </a:buClr>
            </a:pPr>
            <a:r>
              <a:rPr lang="en-US" sz="2400" b="1" dirty="0">
                <a:solidFill>
                  <a:srgbClr val="1D284E"/>
                </a:solidFill>
                <a:latin typeface="Arial" panose="020B0604020202020204" pitchFamily="34" charset="0"/>
                <a:cs typeface="Arial" panose="020B0604020202020204" pitchFamily="34" charset="0"/>
              </a:rPr>
              <a:t>Among our clients</a:t>
            </a:r>
            <a:endParaRPr lang="ru-RU" sz="2400" b="1" dirty="0">
              <a:solidFill>
                <a:srgbClr val="1D284E"/>
              </a:solidFill>
              <a:latin typeface="Arial" panose="020B0604020202020204" pitchFamily="34" charset="0"/>
              <a:cs typeface="Arial" panose="020B0604020202020204" pitchFamily="34" charset="0"/>
            </a:endParaRPr>
          </a:p>
          <a:p>
            <a:pPr>
              <a:spcBef>
                <a:spcPts val="600"/>
              </a:spcBef>
              <a:buClr>
                <a:srgbClr val="53ABE0"/>
              </a:buClr>
            </a:pPr>
            <a:r>
              <a:rPr lang="en-US" sz="1400" dirty="0">
                <a:latin typeface="Arial" panose="020B0604020202020204" pitchFamily="34" charset="0"/>
                <a:cs typeface="Arial" panose="020B0604020202020204" pitchFamily="34" charset="0"/>
              </a:rPr>
              <a:t>We have successfully completed projects for major automobile and spare parts producers.</a:t>
            </a:r>
            <a:endParaRPr lang="ru-RU" sz="1400" dirty="0">
              <a:latin typeface="Arial" panose="020B0604020202020204" pitchFamily="34" charset="0"/>
              <a:cs typeface="Arial" panose="020B0604020202020204" pitchFamily="34" charset="0"/>
            </a:endParaRPr>
          </a:p>
        </p:txBody>
      </p:sp>
      <p:grpSp>
        <p:nvGrpSpPr>
          <p:cNvPr id="7" name="Группа 6">
            <a:extLst>
              <a:ext uri="{FF2B5EF4-FFF2-40B4-BE49-F238E27FC236}">
                <a16:creationId xmlns:a16="http://schemas.microsoft.com/office/drawing/2014/main" id="{843270A6-75B4-95E6-8F55-1F07E8782B52}"/>
              </a:ext>
            </a:extLst>
          </p:cNvPr>
          <p:cNvGrpSpPr/>
          <p:nvPr/>
        </p:nvGrpSpPr>
        <p:grpSpPr>
          <a:xfrm>
            <a:off x="6816000" y="4538404"/>
            <a:ext cx="4663480" cy="1898031"/>
            <a:chOff x="6591000" y="4538404"/>
            <a:chExt cx="4663480" cy="1898031"/>
          </a:xfrm>
        </p:grpSpPr>
        <p:grpSp>
          <p:nvGrpSpPr>
            <p:cNvPr id="6" name="Группа 5">
              <a:extLst>
                <a:ext uri="{FF2B5EF4-FFF2-40B4-BE49-F238E27FC236}">
                  <a16:creationId xmlns:a16="http://schemas.microsoft.com/office/drawing/2014/main" id="{E26B8BC6-392D-091C-E0EA-C67F529495F0}"/>
                </a:ext>
              </a:extLst>
            </p:cNvPr>
            <p:cNvGrpSpPr/>
            <p:nvPr/>
          </p:nvGrpSpPr>
          <p:grpSpPr>
            <a:xfrm>
              <a:off x="6591000" y="4538404"/>
              <a:ext cx="4354547" cy="1898031"/>
              <a:chOff x="6955550" y="4522666"/>
              <a:chExt cx="4354547" cy="1898031"/>
            </a:xfrm>
          </p:grpSpPr>
          <p:grpSp>
            <p:nvGrpSpPr>
              <p:cNvPr id="4" name="Группа 3">
                <a:extLst>
                  <a:ext uri="{FF2B5EF4-FFF2-40B4-BE49-F238E27FC236}">
                    <a16:creationId xmlns:a16="http://schemas.microsoft.com/office/drawing/2014/main" id="{33890DAB-E774-AED7-2A38-5EB950348C79}"/>
                  </a:ext>
                </a:extLst>
              </p:cNvPr>
              <p:cNvGrpSpPr/>
              <p:nvPr/>
            </p:nvGrpSpPr>
            <p:grpSpPr>
              <a:xfrm>
                <a:off x="7058220" y="4522666"/>
                <a:ext cx="4251877" cy="1898031"/>
                <a:chOff x="7058220" y="4522666"/>
                <a:chExt cx="4251877" cy="1898031"/>
              </a:xfrm>
            </p:grpSpPr>
            <p:grpSp>
              <p:nvGrpSpPr>
                <p:cNvPr id="2" name="Группа 1">
                  <a:extLst>
                    <a:ext uri="{FF2B5EF4-FFF2-40B4-BE49-F238E27FC236}">
                      <a16:creationId xmlns:a16="http://schemas.microsoft.com/office/drawing/2014/main" id="{CF16C593-45AE-A348-AF1C-C79373817515}"/>
                    </a:ext>
                  </a:extLst>
                </p:cNvPr>
                <p:cNvGrpSpPr/>
                <p:nvPr/>
              </p:nvGrpSpPr>
              <p:grpSpPr>
                <a:xfrm>
                  <a:off x="7058220" y="4642784"/>
                  <a:ext cx="4251877" cy="1777913"/>
                  <a:chOff x="7058220" y="4642784"/>
                  <a:chExt cx="4251877" cy="1777913"/>
                </a:xfrm>
              </p:grpSpPr>
              <p:pic>
                <p:nvPicPr>
                  <p:cNvPr id="5" name="Рисунок 4">
                    <a:extLst>
                      <a:ext uri="{FF2B5EF4-FFF2-40B4-BE49-F238E27FC236}">
                        <a16:creationId xmlns:a16="http://schemas.microsoft.com/office/drawing/2014/main" id="{B8C84ECB-3E62-83D1-FAA5-A0AA7E17F6CE}"/>
                      </a:ext>
                    </a:extLst>
                  </p:cNvPr>
                  <p:cNvPicPr>
                    <a:picLocks noChangeAspect="1"/>
                  </p:cNvPicPr>
                  <p:nvPr/>
                </p:nvPicPr>
                <p:blipFill rotWithShape="1">
                  <a:blip r:embed="rId4"/>
                  <a:srcRect t="16974"/>
                  <a:stretch/>
                </p:blipFill>
                <p:spPr>
                  <a:xfrm>
                    <a:off x="8668855" y="5642185"/>
                    <a:ext cx="1226788" cy="778512"/>
                  </a:xfrm>
                  <a:prstGeom prst="rect">
                    <a:avLst/>
                  </a:prstGeom>
                </p:spPr>
              </p:pic>
              <p:pic>
                <p:nvPicPr>
                  <p:cNvPr id="16" name="Рисунок 15">
                    <a:extLst>
                      <a:ext uri="{FF2B5EF4-FFF2-40B4-BE49-F238E27FC236}">
                        <a16:creationId xmlns:a16="http://schemas.microsoft.com/office/drawing/2014/main" id="{29224ED9-E978-511B-61CA-974943BE17C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531585" y="4642784"/>
                    <a:ext cx="778512" cy="778512"/>
                  </a:xfrm>
                  <a:prstGeom prst="rect">
                    <a:avLst/>
                  </a:prstGeom>
                </p:spPr>
              </p:pic>
              <p:pic>
                <p:nvPicPr>
                  <p:cNvPr id="14" name="Рисунок 13">
                    <a:extLst>
                      <a:ext uri="{FF2B5EF4-FFF2-40B4-BE49-F238E27FC236}">
                        <a16:creationId xmlns:a16="http://schemas.microsoft.com/office/drawing/2014/main" id="{E3346F2B-E7FA-95CB-9B6D-640133D0CED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58220" y="5785409"/>
                    <a:ext cx="1145604" cy="492065"/>
                  </a:xfrm>
                  <a:prstGeom prst="rect">
                    <a:avLst/>
                  </a:prstGeom>
                </p:spPr>
              </p:pic>
            </p:grpSp>
            <p:pic>
              <p:nvPicPr>
                <p:cNvPr id="1026" name="Picture 2" descr="Логотип Toyota: значение эмблемы Тойота, история, информация - Автолого.рф">
                  <a:extLst>
                    <a:ext uri="{FF2B5EF4-FFF2-40B4-BE49-F238E27FC236}">
                      <a16:creationId xmlns:a16="http://schemas.microsoft.com/office/drawing/2014/main" id="{D6362BDE-0F7F-8B5D-B314-D88E2CB878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50822" y="4522666"/>
                  <a:ext cx="1862855" cy="1018749"/>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Porsche — Википедия">
                <a:extLst>
                  <a:ext uri="{FF2B5EF4-FFF2-40B4-BE49-F238E27FC236}">
                    <a16:creationId xmlns:a16="http://schemas.microsoft.com/office/drawing/2014/main" id="{CA6D4236-3468-F190-917E-7FA8297501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5550" y="4686366"/>
                <a:ext cx="1350945" cy="700451"/>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GAZ Group - Wikipedia">
              <a:extLst>
                <a:ext uri="{FF2B5EF4-FFF2-40B4-BE49-F238E27FC236}">
                  <a16:creationId xmlns:a16="http://schemas.microsoft.com/office/drawing/2014/main" id="{45BE6A9F-EED5-9D84-AEF2-E6125D355B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58101" y="5737854"/>
              <a:ext cx="1396379" cy="61864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5652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0" y="0"/>
            <a:ext cx="5919599" cy="6858000"/>
          </a:xfrm>
          <a:prstGeom prst="rect">
            <a:avLst/>
          </a:prstGeom>
          <a:solidFill>
            <a:schemeClr val="bg1">
              <a:lumMod val="9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CC6A0A01-EE25-4C63-9753-3CA2F43EFF6E}"/>
              </a:ext>
            </a:extLst>
          </p:cNvPr>
          <p:cNvSpPr>
            <a:spLocks noGrp="1"/>
          </p:cNvSpPr>
          <p:nvPr>
            <p:ph type="title"/>
          </p:nvPr>
        </p:nvSpPr>
        <p:spPr>
          <a:xfrm>
            <a:off x="439859" y="808996"/>
            <a:ext cx="5332262" cy="1215000"/>
          </a:xfrm>
        </p:spPr>
        <p:txBody>
          <a:bodyPr>
            <a:noAutofit/>
          </a:bodyPr>
          <a:lstStyle/>
          <a:p>
            <a:r>
              <a:rPr lang="en-US" sz="2400" dirty="0"/>
              <a:t>Support by </a:t>
            </a:r>
            <a:br>
              <a:rPr lang="ru-RU" sz="2400" dirty="0">
                <a:solidFill>
                  <a:srgbClr val="2C4294"/>
                </a:solidFill>
              </a:rPr>
            </a:br>
            <a:r>
              <a:rPr lang="en-US" sz="2400" dirty="0">
                <a:solidFill>
                  <a:srgbClr val="2C4294"/>
                </a:solidFill>
              </a:rPr>
              <a:t>DELOVOY PROFIL Group </a:t>
            </a:r>
            <a:r>
              <a:rPr lang="en-US" sz="2400" dirty="0"/>
              <a:t>includes</a:t>
            </a:r>
            <a:endParaRPr lang="ru-RU" sz="2400" dirty="0"/>
          </a:p>
        </p:txBody>
      </p:sp>
      <p:sp>
        <p:nvSpPr>
          <p:cNvPr id="4" name="Текст 3">
            <a:extLst>
              <a:ext uri="{FF2B5EF4-FFF2-40B4-BE49-F238E27FC236}">
                <a16:creationId xmlns:a16="http://schemas.microsoft.com/office/drawing/2014/main" id="{9D4C5706-CB35-461F-998B-C1E68B245CDC}"/>
              </a:ext>
            </a:extLst>
          </p:cNvPr>
          <p:cNvSpPr>
            <a:spLocks noGrp="1"/>
          </p:cNvSpPr>
          <p:nvPr>
            <p:ph type="body" sz="quarter" idx="23"/>
          </p:nvPr>
        </p:nvSpPr>
        <p:spPr>
          <a:xfrm>
            <a:off x="439859" y="1839626"/>
            <a:ext cx="5206141" cy="3974599"/>
          </a:xfrm>
        </p:spPr>
        <p:txBody>
          <a:bodyPr/>
          <a:lstStyle/>
          <a:p>
            <a:pPr fontAlgn="base">
              <a:lnSpc>
                <a:spcPct val="100000"/>
              </a:lnSpc>
              <a:spcBef>
                <a:spcPts val="300"/>
              </a:spcBef>
              <a:spcAft>
                <a:spcPts val="300"/>
              </a:spcAft>
              <a:buClr>
                <a:srgbClr val="53ABE0"/>
              </a:buClr>
            </a:pPr>
            <a:r>
              <a:rPr lang="en-US" sz="1100" b="1" dirty="0">
                <a:solidFill>
                  <a:srgbClr val="1D284E"/>
                </a:solidFill>
                <a:effectLst/>
                <a:ea typeface="Calibri" panose="020F0502020204030204" pitchFamily="34" charset="0"/>
              </a:rPr>
              <a:t>Marketing research and business diagnostics</a:t>
            </a:r>
            <a:endParaRPr lang="ru-RU" sz="1100" b="1" dirty="0">
              <a:solidFill>
                <a:srgbClr val="1D284E"/>
              </a:solidFill>
              <a:effectLst/>
              <a:ea typeface="Calibri" panose="020F0502020204030204" pitchFamily="34" charset="0"/>
            </a:endParaRPr>
          </a:p>
          <a:p>
            <a:pPr marL="171450" indent="-171450" fontAlgn="base">
              <a:lnSpc>
                <a:spcPct val="100000"/>
              </a:lnSpc>
              <a:spcBef>
                <a:spcPts val="300"/>
              </a:spcBef>
              <a:spcAft>
                <a:spcPts val="300"/>
              </a:spcAft>
              <a:buClr>
                <a:srgbClr val="2C4294"/>
              </a:buClr>
              <a:buFont typeface="Arial" panose="020B0604020202020204" pitchFamily="34" charset="0"/>
              <a:buChar char="•"/>
            </a:pPr>
            <a:r>
              <a:rPr lang="en-US" sz="1100" dirty="0"/>
              <a:t>new niches and markets analysis;</a:t>
            </a:r>
          </a:p>
          <a:p>
            <a:pPr marL="171450" indent="-171450" fontAlgn="base">
              <a:lnSpc>
                <a:spcPct val="100000"/>
              </a:lnSpc>
              <a:spcBef>
                <a:spcPts val="300"/>
              </a:spcBef>
              <a:spcAft>
                <a:spcPts val="300"/>
              </a:spcAft>
              <a:buClr>
                <a:srgbClr val="2C4294"/>
              </a:buClr>
              <a:buFont typeface="Arial" panose="020B0604020202020204" pitchFamily="34" charset="0"/>
              <a:buChar char="•"/>
            </a:pPr>
            <a:r>
              <a:rPr lang="en-US" sz="1100" dirty="0"/>
              <a:t>region marketing strategy development;</a:t>
            </a:r>
          </a:p>
          <a:p>
            <a:pPr marL="171450" indent="-171450" fontAlgn="base">
              <a:lnSpc>
                <a:spcPct val="100000"/>
              </a:lnSpc>
              <a:spcBef>
                <a:spcPts val="300"/>
              </a:spcBef>
              <a:spcAft>
                <a:spcPts val="300"/>
              </a:spcAft>
              <a:buClr>
                <a:srgbClr val="2C4294"/>
              </a:buClr>
              <a:buFont typeface="Arial" panose="020B0604020202020204" pitchFamily="34" charset="0"/>
              <a:buChar char="•"/>
            </a:pPr>
            <a:r>
              <a:rPr lang="en-US" sz="1100" dirty="0"/>
              <a:t>study of regional consumers' preferences, analytical research for the development of positioning, analysis of the target audience;</a:t>
            </a:r>
          </a:p>
          <a:p>
            <a:pPr marL="171450" indent="-171450" fontAlgn="base">
              <a:lnSpc>
                <a:spcPct val="100000"/>
              </a:lnSpc>
              <a:spcBef>
                <a:spcPts val="300"/>
              </a:spcBef>
              <a:spcAft>
                <a:spcPts val="300"/>
              </a:spcAft>
              <a:buClr>
                <a:srgbClr val="2C4294"/>
              </a:buClr>
              <a:buFont typeface="Arial" panose="020B0604020202020204" pitchFamily="34" charset="0"/>
              <a:buChar char="•"/>
            </a:pPr>
            <a:r>
              <a:rPr lang="en-US" sz="1100" dirty="0"/>
              <a:t>setting up a system of procurement and interaction with new suppliers and contractors;</a:t>
            </a:r>
          </a:p>
          <a:p>
            <a:pPr marL="171450" indent="-171450" fontAlgn="base">
              <a:lnSpc>
                <a:spcPct val="100000"/>
              </a:lnSpc>
              <a:spcBef>
                <a:spcPts val="300"/>
              </a:spcBef>
              <a:spcAft>
                <a:spcPts val="300"/>
              </a:spcAft>
              <a:buClr>
                <a:srgbClr val="2C4294"/>
              </a:buClr>
              <a:buFont typeface="Arial" panose="020B0604020202020204" pitchFamily="34" charset="0"/>
              <a:buChar char="•"/>
            </a:pPr>
            <a:r>
              <a:rPr lang="en-US" sz="1100" dirty="0"/>
              <a:t>business processes optimization;</a:t>
            </a:r>
          </a:p>
          <a:p>
            <a:pPr marL="171450" indent="-171450" fontAlgn="base">
              <a:lnSpc>
                <a:spcPct val="100000"/>
              </a:lnSpc>
              <a:spcBef>
                <a:spcPts val="300"/>
              </a:spcBef>
              <a:spcAft>
                <a:spcPts val="300"/>
              </a:spcAft>
              <a:buClr>
                <a:srgbClr val="2C4294"/>
              </a:buClr>
              <a:buFont typeface="Arial" panose="020B0604020202020204" pitchFamily="34" charset="0"/>
              <a:buChar char="•"/>
            </a:pPr>
            <a:r>
              <a:rPr lang="en-US" sz="1100" dirty="0"/>
              <a:t>benchmark analysis for optimal solutions, automation of business processes, etc. </a:t>
            </a:r>
            <a:endParaRPr lang="ru-RU" sz="1100" dirty="0"/>
          </a:p>
          <a:p>
            <a:pPr fontAlgn="base">
              <a:lnSpc>
                <a:spcPct val="100000"/>
              </a:lnSpc>
              <a:spcBef>
                <a:spcPts val="300"/>
              </a:spcBef>
              <a:spcAft>
                <a:spcPts val="300"/>
              </a:spcAft>
              <a:buClr>
                <a:srgbClr val="53ABE0"/>
              </a:buClr>
            </a:pPr>
            <a:r>
              <a:rPr lang="en-US" sz="1100" b="1" dirty="0">
                <a:solidFill>
                  <a:srgbClr val="1D284E"/>
                </a:solidFill>
                <a:effectLst/>
                <a:ea typeface="Calibri" panose="020F0502020204030204" pitchFamily="34" charset="0"/>
              </a:rPr>
              <a:t>Tax consulting</a:t>
            </a:r>
            <a:endParaRPr lang="ru-RU" sz="1100" dirty="0">
              <a:solidFill>
                <a:srgbClr val="1D284E"/>
              </a:solidFill>
              <a:effectLst/>
              <a:ea typeface="Calibri" panose="020F0502020204030204" pitchFamily="34" charset="0"/>
            </a:endParaRPr>
          </a:p>
          <a:p>
            <a:pPr marL="171450" indent="-171450" fontAlgn="base">
              <a:lnSpc>
                <a:spcPct val="100000"/>
              </a:lnSpc>
              <a:spcBef>
                <a:spcPts val="300"/>
              </a:spcBef>
              <a:spcAft>
                <a:spcPts val="300"/>
              </a:spcAft>
              <a:buClr>
                <a:srgbClr val="2C4294"/>
              </a:buClr>
              <a:buFont typeface="Arial" panose="020B0604020202020204" pitchFamily="34" charset="0"/>
              <a:buChar char="•"/>
            </a:pPr>
            <a:r>
              <a:rPr lang="en-US" sz="1100" dirty="0">
                <a:ea typeface="Calibri" panose="020F0502020204030204" pitchFamily="34" charset="0"/>
              </a:rPr>
              <a:t>assistance in system of taxation and tax planning choice, formation of tax policy;</a:t>
            </a:r>
          </a:p>
          <a:p>
            <a:pPr marL="171450" indent="-171450" fontAlgn="base">
              <a:lnSpc>
                <a:spcPct val="100000"/>
              </a:lnSpc>
              <a:spcBef>
                <a:spcPts val="300"/>
              </a:spcBef>
              <a:spcAft>
                <a:spcPts val="300"/>
              </a:spcAft>
              <a:buClr>
                <a:srgbClr val="2C4294"/>
              </a:buClr>
              <a:buFont typeface="Arial" panose="020B0604020202020204" pitchFamily="34" charset="0"/>
              <a:buChar char="•"/>
            </a:pPr>
            <a:r>
              <a:rPr lang="en-US" sz="1100" dirty="0">
                <a:ea typeface="Calibri" panose="020F0502020204030204" pitchFamily="34" charset="0"/>
              </a:rPr>
              <a:t>consulting on tax benefits;</a:t>
            </a:r>
          </a:p>
          <a:p>
            <a:pPr marL="171450" indent="-171450" fontAlgn="base">
              <a:lnSpc>
                <a:spcPct val="100000"/>
              </a:lnSpc>
              <a:spcBef>
                <a:spcPts val="300"/>
              </a:spcBef>
              <a:spcAft>
                <a:spcPts val="300"/>
              </a:spcAft>
              <a:buClr>
                <a:srgbClr val="2C4294"/>
              </a:buClr>
              <a:buFont typeface="Arial" panose="020B0604020202020204" pitchFamily="34" charset="0"/>
              <a:buChar char="•"/>
            </a:pPr>
            <a:r>
              <a:rPr lang="en-US" sz="1100" dirty="0">
                <a:ea typeface="Calibri" panose="020F0502020204030204" pitchFamily="34" charset="0"/>
              </a:rPr>
              <a:t>tax expertise of transactions, tax risks level assessment, recommendations on tax risks reduce;</a:t>
            </a:r>
          </a:p>
          <a:p>
            <a:pPr marL="171450" indent="-171450" fontAlgn="base">
              <a:lnSpc>
                <a:spcPct val="100000"/>
              </a:lnSpc>
              <a:spcBef>
                <a:spcPts val="300"/>
              </a:spcBef>
              <a:spcAft>
                <a:spcPts val="300"/>
              </a:spcAft>
              <a:buClr>
                <a:srgbClr val="2C4294"/>
              </a:buClr>
              <a:buFont typeface="Arial" panose="020B0604020202020204" pitchFamily="34" charset="0"/>
              <a:buChar char="•"/>
            </a:pPr>
            <a:r>
              <a:rPr lang="en-US" sz="1100" dirty="0">
                <a:ea typeface="Calibri" panose="020F0502020204030204" pitchFamily="34" charset="0"/>
              </a:rPr>
              <a:t>consulting on transfer pricing issues, preparation of notifications on controlled transactions, etc.</a:t>
            </a:r>
          </a:p>
        </p:txBody>
      </p:sp>
      <p:sp>
        <p:nvSpPr>
          <p:cNvPr id="7" name="Заголовок 1">
            <a:extLst>
              <a:ext uri="{FF2B5EF4-FFF2-40B4-BE49-F238E27FC236}">
                <a16:creationId xmlns:a16="http://schemas.microsoft.com/office/drawing/2014/main" id="{CAA47301-0D7A-4049-BD7F-00FD23B50609}"/>
              </a:ext>
            </a:extLst>
          </p:cNvPr>
          <p:cNvSpPr txBox="1">
            <a:spLocks/>
          </p:cNvSpPr>
          <p:nvPr/>
        </p:nvSpPr>
        <p:spPr>
          <a:xfrm>
            <a:off x="6096000" y="804548"/>
            <a:ext cx="5525904" cy="488676"/>
          </a:xfrm>
          <a:prstGeom prst="rect">
            <a:avLst/>
          </a:prstGeom>
        </p:spPr>
        <p:txBody>
          <a:bodyPr>
            <a:noAutofit/>
          </a:bodyPr>
          <a:lstStyle>
            <a:lvl1pPr algn="l" defTabSz="914400" rtl="0" eaLnBrk="1" latinLnBrk="0" hangingPunct="1">
              <a:lnSpc>
                <a:spcPct val="90000"/>
              </a:lnSpc>
              <a:spcBef>
                <a:spcPct val="0"/>
              </a:spcBef>
              <a:buNone/>
              <a:defRPr sz="40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endParaRPr lang="ru-RU" sz="2400" dirty="0"/>
          </a:p>
        </p:txBody>
      </p:sp>
      <p:sp>
        <p:nvSpPr>
          <p:cNvPr id="49" name="Текст 3">
            <a:extLst>
              <a:ext uri="{FF2B5EF4-FFF2-40B4-BE49-F238E27FC236}">
                <a16:creationId xmlns:a16="http://schemas.microsoft.com/office/drawing/2014/main" id="{C7E2D9EA-762D-72C0-C3B6-9F181DCA7B61}"/>
              </a:ext>
            </a:extLst>
          </p:cNvPr>
          <p:cNvSpPr txBox="1">
            <a:spLocks/>
          </p:cNvSpPr>
          <p:nvPr/>
        </p:nvSpPr>
        <p:spPr>
          <a:xfrm>
            <a:off x="6260459" y="1839626"/>
            <a:ext cx="5378073" cy="3983296"/>
          </a:xfrm>
          <a:prstGeom prst="rect">
            <a:avLst/>
          </a:prstGeom>
        </p:spPr>
        <p:txBody>
          <a:bodyPr/>
          <a:lstStyle>
            <a:lvl1pPr marL="0" indent="0" algn="l" defTabSz="914400" rtl="0" eaLnBrk="1" latinLnBrk="0" hangingPunct="1">
              <a:lnSpc>
                <a:spcPct val="90000"/>
              </a:lnSpc>
              <a:spcBef>
                <a:spcPts val="1000"/>
              </a:spcBef>
              <a:buFontTx/>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300"/>
              </a:spcBef>
              <a:spcAft>
                <a:spcPts val="300"/>
              </a:spcAft>
              <a:buClr>
                <a:srgbClr val="2C4295"/>
              </a:buClr>
            </a:pPr>
            <a:r>
              <a:rPr lang="en-US" sz="1100" b="1" dirty="0">
                <a:solidFill>
                  <a:srgbClr val="1D284E"/>
                </a:solidFill>
                <a:effectLst/>
                <a:ea typeface="Calibri" panose="020F0502020204030204" pitchFamily="34" charset="0"/>
              </a:rPr>
              <a:t>Legal support – registration and interaction with state authorities</a:t>
            </a:r>
          </a:p>
          <a:p>
            <a:pPr marL="171450" lvl="0" indent="-171450" fontAlgn="base">
              <a:lnSpc>
                <a:spcPct val="100000"/>
              </a:lnSpc>
              <a:spcBef>
                <a:spcPts val="300"/>
              </a:spcBef>
              <a:spcAft>
                <a:spcPts val="300"/>
              </a:spcAft>
              <a:buClr>
                <a:srgbClr val="2C4294"/>
              </a:buClr>
              <a:buFont typeface="Arial" panose="020B0604020202020204" pitchFamily="34" charset="0"/>
              <a:buChar char="•"/>
            </a:pPr>
            <a:r>
              <a:rPr lang="en-US" sz="1100" dirty="0"/>
              <a:t>advising on the establishment and registration of legal entities, development of an effective legal structure;</a:t>
            </a:r>
          </a:p>
          <a:p>
            <a:pPr marL="171450" lvl="0" indent="-171450" fontAlgn="base">
              <a:lnSpc>
                <a:spcPct val="100000"/>
              </a:lnSpc>
              <a:spcBef>
                <a:spcPts val="300"/>
              </a:spcBef>
              <a:spcAft>
                <a:spcPts val="300"/>
              </a:spcAft>
              <a:buClr>
                <a:srgbClr val="2C4294"/>
              </a:buClr>
              <a:buFont typeface="Arial" panose="020B0604020202020204" pitchFamily="34" charset="0"/>
              <a:buChar char="•"/>
            </a:pPr>
            <a:r>
              <a:rPr lang="en-US" sz="1100" dirty="0"/>
              <a:t>support in registration procedures;</a:t>
            </a:r>
          </a:p>
          <a:p>
            <a:pPr marL="171450" lvl="0" indent="-171450" fontAlgn="base">
              <a:lnSpc>
                <a:spcPct val="100000"/>
              </a:lnSpc>
              <a:spcBef>
                <a:spcPts val="300"/>
              </a:spcBef>
              <a:spcAft>
                <a:spcPts val="300"/>
              </a:spcAft>
              <a:buClr>
                <a:srgbClr val="2C4294"/>
              </a:buClr>
              <a:buFont typeface="Arial" panose="020B0604020202020204" pitchFamily="34" charset="0"/>
              <a:buChar char="•"/>
            </a:pPr>
            <a:r>
              <a:rPr lang="en-US" sz="1100" dirty="0"/>
              <a:t>legal support of work with new contractors – development of draft agreements, interests representation in negotiations, etc.</a:t>
            </a:r>
          </a:p>
          <a:p>
            <a:pPr lvl="0" fontAlgn="base">
              <a:lnSpc>
                <a:spcPct val="100000"/>
              </a:lnSpc>
              <a:spcBef>
                <a:spcPts val="300"/>
              </a:spcBef>
              <a:spcAft>
                <a:spcPts val="300"/>
              </a:spcAft>
              <a:buClr>
                <a:srgbClr val="2C4294"/>
              </a:buClr>
            </a:pPr>
            <a:r>
              <a:rPr lang="en-US" sz="1100" b="1" dirty="0">
                <a:solidFill>
                  <a:srgbClr val="1D284E"/>
                </a:solidFill>
                <a:effectLst/>
                <a:ea typeface="Calibri" panose="020F0502020204030204" pitchFamily="34" charset="0"/>
              </a:rPr>
              <a:t>Budgeting and finance optimization </a:t>
            </a:r>
          </a:p>
          <a:p>
            <a:pPr marL="171450" indent="-171450" fontAlgn="base">
              <a:lnSpc>
                <a:spcPct val="100000"/>
              </a:lnSpc>
              <a:spcBef>
                <a:spcPts val="300"/>
              </a:spcBef>
              <a:spcAft>
                <a:spcPts val="300"/>
              </a:spcAft>
              <a:buClr>
                <a:srgbClr val="2C4294"/>
              </a:buClr>
              <a:buFont typeface="Arial" panose="020B0604020202020204" pitchFamily="34" charset="0"/>
              <a:buChar char="•"/>
            </a:pPr>
            <a:r>
              <a:rPr lang="en-US" sz="1100" dirty="0"/>
              <a:t>efficient internal control system establishment;</a:t>
            </a:r>
          </a:p>
          <a:p>
            <a:pPr marL="171450" indent="-171450" fontAlgn="base">
              <a:lnSpc>
                <a:spcPct val="100000"/>
              </a:lnSpc>
              <a:spcBef>
                <a:spcPts val="300"/>
              </a:spcBef>
              <a:spcAft>
                <a:spcPts val="300"/>
              </a:spcAft>
              <a:buClr>
                <a:srgbClr val="2C4294"/>
              </a:buClr>
              <a:buFont typeface="Arial" panose="020B0604020202020204" pitchFamily="34" charset="0"/>
              <a:buChar char="•"/>
            </a:pPr>
            <a:r>
              <a:rPr lang="en-US" sz="1100" dirty="0"/>
              <a:t>organization’s accounting policy establishment;</a:t>
            </a:r>
          </a:p>
          <a:p>
            <a:pPr marL="171450" indent="-171450" fontAlgn="base">
              <a:lnSpc>
                <a:spcPct val="100000"/>
              </a:lnSpc>
              <a:spcBef>
                <a:spcPts val="300"/>
              </a:spcBef>
              <a:spcAft>
                <a:spcPts val="300"/>
              </a:spcAft>
              <a:buClr>
                <a:srgbClr val="2C4294"/>
              </a:buClr>
              <a:buFont typeface="Arial" panose="020B0604020202020204" pitchFamily="34" charset="0"/>
              <a:buChar char="•"/>
            </a:pPr>
            <a:r>
              <a:rPr lang="en-US" sz="1100" dirty="0"/>
              <a:t>development of regulations for budgeting and further automation;</a:t>
            </a:r>
          </a:p>
          <a:p>
            <a:pPr marL="171450" indent="-171450" fontAlgn="base">
              <a:lnSpc>
                <a:spcPct val="100000"/>
              </a:lnSpc>
              <a:spcBef>
                <a:spcPts val="300"/>
              </a:spcBef>
              <a:spcAft>
                <a:spcPts val="300"/>
              </a:spcAft>
              <a:buClr>
                <a:srgbClr val="2C4294"/>
              </a:buClr>
              <a:buFont typeface="Arial" panose="020B0604020202020204" pitchFamily="34" charset="0"/>
              <a:buChar char="•"/>
            </a:pPr>
            <a:r>
              <a:rPr lang="en-US" sz="1100" dirty="0"/>
              <a:t>management accounting establishment, etc.</a:t>
            </a:r>
          </a:p>
          <a:p>
            <a:pPr fontAlgn="base">
              <a:lnSpc>
                <a:spcPct val="100000"/>
              </a:lnSpc>
              <a:spcBef>
                <a:spcPts val="300"/>
              </a:spcBef>
              <a:spcAft>
                <a:spcPts val="300"/>
              </a:spcAft>
              <a:buClr>
                <a:srgbClr val="2C4294"/>
              </a:buClr>
            </a:pPr>
            <a:r>
              <a:rPr lang="en-US" sz="1100" b="1" dirty="0">
                <a:solidFill>
                  <a:srgbClr val="1D284E"/>
                </a:solidFill>
                <a:effectLst/>
                <a:ea typeface="Calibri" panose="020F0502020204030204" pitchFamily="34" charset="0"/>
              </a:rPr>
              <a:t>Finance and investment attraction</a:t>
            </a:r>
            <a:endParaRPr lang="ru-RU" sz="1100" b="1" dirty="0">
              <a:solidFill>
                <a:srgbClr val="1D284E"/>
              </a:solidFill>
              <a:effectLst/>
              <a:ea typeface="Calibri" panose="020F0502020204030204" pitchFamily="34" charset="0"/>
            </a:endParaRPr>
          </a:p>
          <a:p>
            <a:pPr marL="171450" lvl="0" indent="-171450" fontAlgn="base">
              <a:lnSpc>
                <a:spcPct val="100000"/>
              </a:lnSpc>
              <a:spcBef>
                <a:spcPts val="300"/>
              </a:spcBef>
              <a:spcAft>
                <a:spcPts val="300"/>
              </a:spcAft>
              <a:buClr>
                <a:srgbClr val="2C4294"/>
              </a:buClr>
              <a:buFont typeface="Arial" panose="020B0604020202020204" pitchFamily="34" charset="0"/>
              <a:buChar char="•"/>
            </a:pPr>
            <a:r>
              <a:rPr lang="en-US" sz="1100" dirty="0"/>
              <a:t>development of business plans, conducting the technological and price audit;</a:t>
            </a:r>
          </a:p>
          <a:p>
            <a:pPr marL="171450" lvl="0" indent="-171450" fontAlgn="base">
              <a:lnSpc>
                <a:spcPct val="100000"/>
              </a:lnSpc>
              <a:spcBef>
                <a:spcPts val="300"/>
              </a:spcBef>
              <a:spcAft>
                <a:spcPts val="300"/>
              </a:spcAft>
              <a:buClr>
                <a:srgbClr val="2C4294"/>
              </a:buClr>
              <a:buFont typeface="Arial" panose="020B0604020202020204" pitchFamily="34" charset="0"/>
              <a:buChar char="•"/>
            </a:pPr>
            <a:r>
              <a:rPr lang="en-US" sz="1100" dirty="0"/>
              <a:t>investment projects valuation;</a:t>
            </a:r>
            <a:endParaRPr lang="ru-RU" sz="1100" dirty="0"/>
          </a:p>
          <a:p>
            <a:pPr marL="171450" lvl="0" indent="-171450" fontAlgn="base">
              <a:lnSpc>
                <a:spcPct val="100000"/>
              </a:lnSpc>
              <a:spcBef>
                <a:spcPts val="300"/>
              </a:spcBef>
              <a:spcAft>
                <a:spcPts val="300"/>
              </a:spcAft>
              <a:buClr>
                <a:srgbClr val="2C4294"/>
              </a:buClr>
              <a:buFont typeface="Arial" panose="020B0604020202020204" pitchFamily="34" charset="0"/>
              <a:buChar char="•"/>
            </a:pPr>
            <a:r>
              <a:rPr lang="en-US" sz="1100" dirty="0"/>
              <a:t>consulting on concessional lending in accordance with new measures of state business support, etc.</a:t>
            </a:r>
            <a:endParaRPr lang="ru-RU" sz="1100" dirty="0"/>
          </a:p>
        </p:txBody>
      </p:sp>
      <p:sp>
        <p:nvSpPr>
          <p:cNvPr id="8" name="TextBox 7">
            <a:extLst>
              <a:ext uri="{FF2B5EF4-FFF2-40B4-BE49-F238E27FC236}">
                <a16:creationId xmlns:a16="http://schemas.microsoft.com/office/drawing/2014/main" id="{0066C528-D557-2430-AB50-D90D54702F3D}"/>
              </a:ext>
            </a:extLst>
          </p:cNvPr>
          <p:cNvSpPr txBox="1"/>
          <p:nvPr/>
        </p:nvSpPr>
        <p:spPr>
          <a:xfrm>
            <a:off x="6260459" y="5814225"/>
            <a:ext cx="5361445" cy="584775"/>
          </a:xfrm>
          <a:prstGeom prst="rect">
            <a:avLst/>
          </a:prstGeom>
          <a:noFill/>
        </p:spPr>
        <p:txBody>
          <a:bodyPr wrap="square">
            <a:spAutoFit/>
          </a:bodyPr>
          <a:lstStyle/>
          <a:p>
            <a:pPr lvl="0" fontAlgn="base">
              <a:lnSpc>
                <a:spcPct val="100000"/>
              </a:lnSpc>
              <a:spcBef>
                <a:spcPts val="300"/>
              </a:spcBef>
              <a:spcAft>
                <a:spcPts val="300"/>
              </a:spcAft>
              <a:buClr>
                <a:srgbClr val="2C4294"/>
              </a:buClr>
            </a:pPr>
            <a:r>
              <a:rPr lang="en-US" sz="1600" b="1" dirty="0">
                <a:solidFill>
                  <a:srgbClr val="53ABE0"/>
                </a:solidFill>
              </a:rPr>
              <a:t>We are ready to support your efficient business development at the Russian automotive market! </a:t>
            </a:r>
            <a:endParaRPr lang="ru-RU" sz="1600" b="1" dirty="0">
              <a:solidFill>
                <a:srgbClr val="53ABE0"/>
              </a:solidFill>
            </a:endParaRPr>
          </a:p>
        </p:txBody>
      </p:sp>
      <p:pic>
        <p:nvPicPr>
          <p:cNvPr id="9" name="Рисунок 8">
            <a:extLst>
              <a:ext uri="{FF2B5EF4-FFF2-40B4-BE49-F238E27FC236}">
                <a16:creationId xmlns:a16="http://schemas.microsoft.com/office/drawing/2014/main" id="{C2776828-7EDC-CA59-7725-F80DFFF0C3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1000" y="684000"/>
            <a:ext cx="1987532" cy="349161"/>
          </a:xfrm>
          <a:prstGeom prst="rect">
            <a:avLst/>
          </a:prstGeom>
        </p:spPr>
      </p:pic>
    </p:spTree>
    <p:extLst>
      <p:ext uri="{BB962C8B-B14F-4D97-AF65-F5344CB8AC3E}">
        <p14:creationId xmlns:p14="http://schemas.microsoft.com/office/powerpoint/2010/main" val="2496872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Прямоугольник 21"/>
          <p:cNvSpPr/>
          <p:nvPr/>
        </p:nvSpPr>
        <p:spPr>
          <a:xfrm>
            <a:off x="696000" y="954873"/>
            <a:ext cx="2824812" cy="215444"/>
          </a:xfrm>
          <a:prstGeom prst="rect">
            <a:avLst/>
          </a:prstGeom>
        </p:spPr>
        <p:txBody>
          <a:bodyPr wrap="none">
            <a:spAutoFit/>
          </a:bodyPr>
          <a:lstStyle/>
          <a:p>
            <a:r>
              <a:rPr lang="en-US" sz="800" dirty="0">
                <a:solidFill>
                  <a:schemeClr val="tx1">
                    <a:lumMod val="65000"/>
                    <a:lumOff val="35000"/>
                  </a:schemeClr>
                </a:solidFill>
                <a:latin typeface="Arial" panose="020B0604020202020204" pitchFamily="34" charset="0"/>
                <a:cs typeface="Arial" panose="020B0604020202020204" pitchFamily="34" charset="0"/>
              </a:rPr>
              <a:t>Fig. 1. The world ranking of the most popular cars in 2021</a:t>
            </a:r>
            <a:endParaRPr lang="ru-RU" sz="1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7011" y="1305317"/>
            <a:ext cx="5128989" cy="3157130"/>
          </a:xfrm>
          <a:prstGeom prst="rect">
            <a:avLst/>
          </a:prstGeom>
        </p:spPr>
      </p:pic>
      <p:sp>
        <p:nvSpPr>
          <p:cNvPr id="6" name="Прямоугольник 5"/>
          <p:cNvSpPr/>
          <p:nvPr/>
        </p:nvSpPr>
        <p:spPr>
          <a:xfrm>
            <a:off x="691050" y="4462447"/>
            <a:ext cx="1167307" cy="200055"/>
          </a:xfrm>
          <a:prstGeom prst="rect">
            <a:avLst/>
          </a:prstGeom>
        </p:spPr>
        <p:txBody>
          <a:bodyPr wrap="none">
            <a:spAutoFit/>
          </a:bodyPr>
          <a:lstStyle/>
          <a:p>
            <a:r>
              <a:rPr lang="en-US" sz="700" dirty="0">
                <a:solidFill>
                  <a:schemeClr val="tx1">
                    <a:lumMod val="65000"/>
                    <a:lumOff val="35000"/>
                  </a:schemeClr>
                </a:solidFill>
                <a:latin typeface="Arial" panose="020B0604020202020204" pitchFamily="34" charset="0"/>
                <a:cs typeface="Arial" panose="020B0604020202020204" pitchFamily="34" charset="0"/>
              </a:rPr>
              <a:t>Source: JATO Dynamics</a:t>
            </a:r>
            <a:endParaRPr lang="ru-RU" sz="7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Прямоугольник 9"/>
          <p:cNvSpPr/>
          <p:nvPr/>
        </p:nvSpPr>
        <p:spPr>
          <a:xfrm>
            <a:off x="691050" y="5149006"/>
            <a:ext cx="5404950" cy="1200329"/>
          </a:xfrm>
          <a:prstGeom prst="rect">
            <a:avLst/>
          </a:prstGeom>
        </p:spPr>
        <p:txBody>
          <a:bodyPr wrap="square">
            <a:spAutoFit/>
          </a:bodyPr>
          <a:lstStyle/>
          <a:p>
            <a:pPr fontAlgn="base"/>
            <a:r>
              <a:rPr lang="en-US" sz="1200" b="1" dirty="0">
                <a:latin typeface="Arial" panose="020B0604020202020204" pitchFamily="34" charset="0"/>
                <a:cs typeface="Arial" panose="020B0604020202020204" pitchFamily="34" charset="0"/>
              </a:rPr>
              <a:t>Toyota</a:t>
            </a:r>
            <a:r>
              <a:rPr lang="en-US" sz="1200" b="1" dirty="0">
                <a:solidFill>
                  <a:srgbClr val="1D284E"/>
                </a:solidFill>
                <a:latin typeface="Arial" panose="020B0604020202020204" pitchFamily="34" charset="0"/>
                <a:cs typeface="Arial" panose="020B0604020202020204" pitchFamily="34" charset="0"/>
              </a:rPr>
              <a:t> remains the most popular brand and the largest automaker </a:t>
            </a:r>
            <a:r>
              <a:rPr lang="en-US" sz="1200" dirty="0">
                <a:latin typeface="Arial" panose="020B0604020202020204" pitchFamily="34" charset="0"/>
                <a:cs typeface="Arial" panose="020B0604020202020204" pitchFamily="34" charset="0"/>
              </a:rPr>
              <a:t>in the world according to the JATO Dynamics Agency. Over the past year, Toyota has produced 10.5 </a:t>
            </a:r>
            <a:r>
              <a:rPr lang="en-US" sz="1200" dirty="0" err="1">
                <a:latin typeface="Arial" panose="020B0604020202020204" pitchFamily="34" charset="0"/>
                <a:cs typeface="Arial" panose="020B0604020202020204" pitchFamily="34" charset="0"/>
              </a:rPr>
              <a:t>mln</a:t>
            </a:r>
            <a:r>
              <a:rPr lang="en-US" sz="1200" dirty="0">
                <a:latin typeface="Arial" panose="020B0604020202020204" pitchFamily="34" charset="0"/>
                <a:cs typeface="Arial" panose="020B0604020202020204" pitchFamily="34" charset="0"/>
              </a:rPr>
              <a:t>. cars, including Lexus, Daihatsu and Hino brands, which is 10% more than in 2020. The company has sold 7.35 </a:t>
            </a:r>
            <a:r>
              <a:rPr lang="en-US" sz="1200" dirty="0" err="1">
                <a:latin typeface="Arial" panose="020B0604020202020204" pitchFamily="34" charset="0"/>
                <a:cs typeface="Arial" panose="020B0604020202020204" pitchFamily="34" charset="0"/>
              </a:rPr>
              <a:t>mln</a:t>
            </a:r>
            <a:r>
              <a:rPr lang="en-US" sz="1200" dirty="0">
                <a:latin typeface="Arial" panose="020B0604020202020204" pitchFamily="34" charset="0"/>
                <a:cs typeface="Arial" panose="020B0604020202020204" pitchFamily="34" charset="0"/>
              </a:rPr>
              <a:t>. passenger cars worldwide. Most of all, cars of this corporation are in demand in the markets of the USA (2.03 </a:t>
            </a:r>
            <a:r>
              <a:rPr lang="en-US" sz="1200" dirty="0" err="1">
                <a:latin typeface="Arial" panose="020B0604020202020204" pitchFamily="34" charset="0"/>
                <a:cs typeface="Arial" panose="020B0604020202020204" pitchFamily="34" charset="0"/>
              </a:rPr>
              <a:t>mln</a:t>
            </a:r>
            <a:r>
              <a:rPr lang="en-US" sz="1200" dirty="0">
                <a:latin typeface="Arial" panose="020B0604020202020204" pitchFamily="34" charset="0"/>
                <a:cs typeface="Arial" panose="020B0604020202020204" pitchFamily="34" charset="0"/>
              </a:rPr>
              <a:t>.), China (1.64 </a:t>
            </a:r>
            <a:r>
              <a:rPr lang="en-US" sz="1200" dirty="0" err="1">
                <a:latin typeface="Arial" panose="020B0604020202020204" pitchFamily="34" charset="0"/>
                <a:cs typeface="Arial" panose="020B0604020202020204" pitchFamily="34" charset="0"/>
              </a:rPr>
              <a:t>mln</a:t>
            </a:r>
            <a:r>
              <a:rPr lang="en-US" sz="1200" dirty="0">
                <a:latin typeface="Arial" panose="020B0604020202020204" pitchFamily="34" charset="0"/>
                <a:cs typeface="Arial" panose="020B0604020202020204" pitchFamily="34" charset="0"/>
              </a:rPr>
              <a:t>.) and Japan (1.22 </a:t>
            </a:r>
            <a:r>
              <a:rPr lang="en-US" sz="1200" dirty="0" err="1">
                <a:latin typeface="Arial" panose="020B0604020202020204" pitchFamily="34" charset="0"/>
                <a:cs typeface="Arial" panose="020B0604020202020204" pitchFamily="34" charset="0"/>
              </a:rPr>
              <a:t>mln</a:t>
            </a:r>
            <a:r>
              <a:rPr lang="en-US" sz="1200" dirty="0">
                <a:latin typeface="Arial" panose="020B0604020202020204" pitchFamily="34" charset="0"/>
                <a:cs typeface="Arial" panose="020B0604020202020204" pitchFamily="34" charset="0"/>
              </a:rPr>
              <a:t>.). </a:t>
            </a:r>
            <a:endParaRPr lang="ru-RU" sz="1200" dirty="0">
              <a:latin typeface="Arial" panose="020B0604020202020204" pitchFamily="34" charset="0"/>
              <a:cs typeface="Arial" panose="020B0604020202020204" pitchFamily="34" charset="0"/>
            </a:endParaRPr>
          </a:p>
        </p:txBody>
      </p:sp>
      <p:sp>
        <p:nvSpPr>
          <p:cNvPr id="11" name="Прямоугольник 10"/>
          <p:cNvSpPr/>
          <p:nvPr/>
        </p:nvSpPr>
        <p:spPr>
          <a:xfrm>
            <a:off x="6501000" y="2007138"/>
            <a:ext cx="5289882" cy="4339650"/>
          </a:xfrm>
          <a:prstGeom prst="rect">
            <a:avLst/>
          </a:prstGeom>
        </p:spPr>
        <p:txBody>
          <a:bodyPr wrap="square">
            <a:spAutoFit/>
          </a:bodyPr>
          <a:lstStyle/>
          <a:p>
            <a:pPr fontAlgn="base"/>
            <a:r>
              <a:rPr lang="en-US" sz="1200" b="1" dirty="0">
                <a:latin typeface="Arial" panose="020B0604020202020204" pitchFamily="34" charset="0"/>
                <a:cs typeface="Arial" panose="020B0604020202020204" pitchFamily="34" charset="0"/>
              </a:rPr>
              <a:t>Volkswagen AG </a:t>
            </a:r>
            <a:r>
              <a:rPr lang="en-US" sz="1200" dirty="0">
                <a:latin typeface="Arial" panose="020B0604020202020204" pitchFamily="34" charset="0"/>
                <a:cs typeface="Arial" panose="020B0604020202020204" pitchFamily="34" charset="0"/>
              </a:rPr>
              <a:t>is in </a:t>
            </a:r>
            <a:r>
              <a:rPr lang="en-US" sz="1200" b="1" dirty="0">
                <a:solidFill>
                  <a:srgbClr val="1D284E"/>
                </a:solidFill>
                <a:latin typeface="Arial" panose="020B0604020202020204" pitchFamily="34" charset="0"/>
                <a:cs typeface="Arial" panose="020B0604020202020204" pitchFamily="34" charset="0"/>
              </a:rPr>
              <a:t>the second place </a:t>
            </a:r>
            <a:r>
              <a:rPr lang="en-US" sz="1200" dirty="0">
                <a:latin typeface="Arial" panose="020B0604020202020204" pitchFamily="34" charset="0"/>
                <a:cs typeface="Arial" panose="020B0604020202020204" pitchFamily="34" charset="0"/>
              </a:rPr>
              <a:t>both in production and sales, despite the fact that the concern faced a shortage of semiconductors and delivered 4.5% (up to </a:t>
            </a:r>
            <a:r>
              <a:rPr lang="en-US" sz="1200" b="1" dirty="0">
                <a:solidFill>
                  <a:srgbClr val="1D284E"/>
                </a:solidFill>
                <a:latin typeface="Arial" panose="020B0604020202020204" pitchFamily="34" charset="0"/>
                <a:cs typeface="Arial" panose="020B0604020202020204" pitchFamily="34" charset="0"/>
              </a:rPr>
              <a:t>8.9 </a:t>
            </a:r>
            <a:r>
              <a:rPr lang="en-US" sz="1200" b="1" dirty="0" err="1">
                <a:solidFill>
                  <a:srgbClr val="1D284E"/>
                </a:solidFill>
                <a:latin typeface="Arial" panose="020B0604020202020204" pitchFamily="34" charset="0"/>
                <a:cs typeface="Arial" panose="020B0604020202020204" pitchFamily="34" charset="0"/>
              </a:rPr>
              <a:t>mln</a:t>
            </a:r>
            <a:r>
              <a:rPr lang="en-US" sz="1200" b="1" dirty="0">
                <a:solidFill>
                  <a:srgbClr val="1D284E"/>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cars). At the same time, the lag behind Toyota for 2021 has only increased. Volkswagen sold 4.57 </a:t>
            </a:r>
            <a:r>
              <a:rPr lang="en-US" sz="1200" dirty="0" err="1">
                <a:latin typeface="Arial" panose="020B0604020202020204" pitchFamily="34" charset="0"/>
                <a:cs typeface="Arial" panose="020B0604020202020204" pitchFamily="34" charset="0"/>
              </a:rPr>
              <a:t>mln</a:t>
            </a:r>
            <a:r>
              <a:rPr lang="en-US" sz="1200" dirty="0">
                <a:latin typeface="Arial" panose="020B0604020202020204" pitchFamily="34" charset="0"/>
                <a:cs typeface="Arial" panose="020B0604020202020204" pitchFamily="34" charset="0"/>
              </a:rPr>
              <a:t> of 8.9 </a:t>
            </a:r>
            <a:r>
              <a:rPr lang="en-US" sz="1200" dirty="0" err="1">
                <a:latin typeface="Arial" panose="020B0604020202020204" pitchFamily="34" charset="0"/>
                <a:cs typeface="Arial" panose="020B0604020202020204" pitchFamily="34" charset="0"/>
              </a:rPr>
              <a:t>mln</a:t>
            </a:r>
            <a:r>
              <a:rPr lang="en-US" sz="1200" dirty="0">
                <a:latin typeface="Arial" panose="020B0604020202020204" pitchFamily="34" charset="0"/>
                <a:cs typeface="Arial" panose="020B0604020202020204" pitchFamily="34" charset="0"/>
              </a:rPr>
              <a:t> cars produced: almost half (</a:t>
            </a:r>
            <a:r>
              <a:rPr lang="en-US" sz="1200" b="1" dirty="0">
                <a:solidFill>
                  <a:srgbClr val="1D284E"/>
                </a:solidFill>
                <a:latin typeface="Arial" panose="020B0604020202020204" pitchFamily="34" charset="0"/>
                <a:cs typeface="Arial" panose="020B0604020202020204" pitchFamily="34" charset="0"/>
              </a:rPr>
              <a:t>2.11 </a:t>
            </a:r>
            <a:r>
              <a:rPr lang="en-US" sz="1200" b="1" dirty="0" err="1">
                <a:solidFill>
                  <a:srgbClr val="1D284E"/>
                </a:solidFill>
                <a:latin typeface="Arial" panose="020B0604020202020204" pitchFamily="34" charset="0"/>
                <a:cs typeface="Arial" panose="020B0604020202020204" pitchFamily="34" charset="0"/>
              </a:rPr>
              <a:t>mln</a:t>
            </a:r>
            <a:r>
              <a:rPr lang="en-US" sz="1200" dirty="0">
                <a:latin typeface="Arial" panose="020B0604020202020204" pitchFamily="34" charset="0"/>
                <a:cs typeface="Arial" panose="020B0604020202020204" pitchFamily="34" charset="0"/>
              </a:rPr>
              <a:t>) in the Chinese market. Brands Nissan and Ford showed a drop in global sales by 1% and 10%, respectively, while Hyundai moved up two positions, increasing the number of sales by 6%.</a:t>
            </a:r>
          </a:p>
          <a:p>
            <a:pPr fontAlgn="base"/>
            <a:endParaRPr lang="en-US" sz="1200" b="1" dirty="0">
              <a:solidFill>
                <a:srgbClr val="1D284E"/>
              </a:solidFill>
              <a:latin typeface="Arial" panose="020B0604020202020204" pitchFamily="34" charset="0"/>
              <a:cs typeface="Arial" panose="020B0604020202020204" pitchFamily="34" charset="0"/>
            </a:endParaRPr>
          </a:p>
          <a:p>
            <a:pPr fontAlgn="base"/>
            <a:r>
              <a:rPr lang="en-US" sz="1200" dirty="0">
                <a:latin typeface="Arial" panose="020B0604020202020204" pitchFamily="34" charset="0"/>
                <a:cs typeface="Arial" panose="020B0604020202020204" pitchFamily="34" charset="0"/>
              </a:rPr>
              <a:t>In the premium car segment, </a:t>
            </a:r>
            <a:r>
              <a:rPr lang="en-US" sz="1200" b="1" dirty="0">
                <a:latin typeface="Arial" panose="020B0604020202020204" pitchFamily="34" charset="0"/>
                <a:cs typeface="Arial" panose="020B0604020202020204" pitchFamily="34" charset="0"/>
              </a:rPr>
              <a:t>BMW </a:t>
            </a:r>
            <a:r>
              <a:rPr lang="en-US" sz="1200" dirty="0">
                <a:latin typeface="Arial" panose="020B0604020202020204" pitchFamily="34" charset="0"/>
                <a:cs typeface="Arial" panose="020B0604020202020204" pitchFamily="34" charset="0"/>
              </a:rPr>
              <a:t>has been able </a:t>
            </a:r>
            <a:r>
              <a:rPr lang="en-US" sz="1200" b="1" dirty="0">
                <a:solidFill>
                  <a:srgbClr val="1D284E"/>
                </a:solidFill>
                <a:latin typeface="Arial" panose="020B0604020202020204" pitchFamily="34" charset="0"/>
                <a:cs typeface="Arial" panose="020B0604020202020204" pitchFamily="34" charset="0"/>
              </a:rPr>
              <a:t>to</a:t>
            </a:r>
            <a:r>
              <a:rPr lang="en-US" sz="1200" dirty="0">
                <a:solidFill>
                  <a:srgbClr val="1D284E"/>
                </a:solidFill>
                <a:latin typeface="Arial" panose="020B0604020202020204" pitchFamily="34" charset="0"/>
                <a:cs typeface="Arial" panose="020B0604020202020204" pitchFamily="34" charset="0"/>
              </a:rPr>
              <a:t> </a:t>
            </a:r>
            <a:r>
              <a:rPr lang="en-US" sz="1200" b="1" dirty="0">
                <a:solidFill>
                  <a:srgbClr val="1D284E"/>
                </a:solidFill>
                <a:latin typeface="Arial" panose="020B0604020202020204" pitchFamily="34" charset="0"/>
                <a:cs typeface="Arial" panose="020B0604020202020204" pitchFamily="34" charset="0"/>
              </a:rPr>
              <a:t>regain its leadership </a:t>
            </a:r>
            <a:r>
              <a:rPr lang="en-US" sz="1200" dirty="0">
                <a:latin typeface="Arial" panose="020B0604020202020204" pitchFamily="34" charset="0"/>
                <a:cs typeface="Arial" panose="020B0604020202020204" pitchFamily="34" charset="0"/>
              </a:rPr>
              <a:t>for the first time since 2016, selling </a:t>
            </a:r>
            <a:r>
              <a:rPr lang="en-US" sz="1200" b="1" dirty="0">
                <a:solidFill>
                  <a:srgbClr val="1D284E"/>
                </a:solidFill>
                <a:latin typeface="Arial" panose="020B0604020202020204" pitchFamily="34" charset="0"/>
                <a:cs typeface="Arial" panose="020B0604020202020204" pitchFamily="34" charset="0"/>
              </a:rPr>
              <a:t>2.03 </a:t>
            </a:r>
            <a:r>
              <a:rPr lang="en-US" sz="1200" b="1" dirty="0" err="1">
                <a:solidFill>
                  <a:srgbClr val="1D284E"/>
                </a:solidFill>
                <a:latin typeface="Arial" panose="020B0604020202020204" pitchFamily="34" charset="0"/>
                <a:cs typeface="Arial" panose="020B0604020202020204" pitchFamily="34" charset="0"/>
              </a:rPr>
              <a:t>mln</a:t>
            </a:r>
            <a:r>
              <a:rPr lang="en-US" sz="1200" b="1" dirty="0">
                <a:solidFill>
                  <a:srgbClr val="1D284E"/>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cars.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This is the only premium brand that has increased the number of sales (by 4%). The other brands only lost in demand: Mercedes lost ground by 11% (1.92 </a:t>
            </a:r>
            <a:r>
              <a:rPr lang="en-US" sz="1200" dirty="0" err="1">
                <a:latin typeface="Arial" panose="020B0604020202020204" pitchFamily="34" charset="0"/>
                <a:cs typeface="Arial" panose="020B0604020202020204" pitchFamily="34" charset="0"/>
              </a:rPr>
              <a:t>mln</a:t>
            </a:r>
            <a:r>
              <a:rPr lang="en-US" sz="1200" dirty="0">
                <a:latin typeface="Arial" panose="020B0604020202020204" pitchFamily="34" charset="0"/>
                <a:cs typeface="Arial" panose="020B0604020202020204" pitchFamily="34" charset="0"/>
              </a:rPr>
              <a:t>), Audi - by 2% and Lexus - by 16%. China topped the top five markets for premium vehicles with sales of 2.79 million. It is followed by the US (1.89 </a:t>
            </a:r>
            <a:r>
              <a:rPr lang="en-US" sz="1200" dirty="0" err="1">
                <a:latin typeface="Arial" panose="020B0604020202020204" pitchFamily="34" charset="0"/>
                <a:cs typeface="Arial" panose="020B0604020202020204" pitchFamily="34" charset="0"/>
              </a:rPr>
              <a:t>mln</a:t>
            </a:r>
            <a:r>
              <a:rPr lang="en-US" sz="1200" dirty="0">
                <a:latin typeface="Arial" panose="020B0604020202020204" pitchFamily="34" charset="0"/>
                <a:cs typeface="Arial" panose="020B0604020202020204" pitchFamily="34" charset="0"/>
              </a:rPr>
              <a:t>), Germany (0.72 </a:t>
            </a:r>
            <a:r>
              <a:rPr lang="en-US" sz="1200" dirty="0" err="1">
                <a:latin typeface="Arial" panose="020B0604020202020204" pitchFamily="34" charset="0"/>
                <a:cs typeface="Arial" panose="020B0604020202020204" pitchFamily="34" charset="0"/>
              </a:rPr>
              <a:t>mln</a:t>
            </a:r>
            <a:r>
              <a:rPr lang="en-US" sz="1200" dirty="0">
                <a:latin typeface="Arial" panose="020B0604020202020204" pitchFamily="34" charset="0"/>
                <a:cs typeface="Arial" panose="020B0604020202020204" pitchFamily="34" charset="0"/>
              </a:rPr>
              <a:t>), the UK (0.43 </a:t>
            </a:r>
            <a:r>
              <a:rPr lang="en-US" sz="1200" dirty="0" err="1">
                <a:latin typeface="Arial" panose="020B0604020202020204" pitchFamily="34" charset="0"/>
                <a:cs typeface="Arial" panose="020B0604020202020204" pitchFamily="34" charset="0"/>
              </a:rPr>
              <a:t>mln</a:t>
            </a:r>
            <a:r>
              <a:rPr lang="en-US" sz="1200" dirty="0">
                <a:latin typeface="Arial" panose="020B0604020202020204" pitchFamily="34" charset="0"/>
                <a:cs typeface="Arial" panose="020B0604020202020204" pitchFamily="34" charset="0"/>
              </a:rPr>
              <a:t>) and South Korea (0.34 </a:t>
            </a:r>
            <a:r>
              <a:rPr lang="en-US" sz="1200" dirty="0" err="1">
                <a:latin typeface="Arial" panose="020B0604020202020204" pitchFamily="34" charset="0"/>
                <a:cs typeface="Arial" panose="020B0604020202020204" pitchFamily="34" charset="0"/>
              </a:rPr>
              <a:t>mln</a:t>
            </a:r>
            <a:r>
              <a:rPr lang="en-US" sz="1200" dirty="0">
                <a:latin typeface="Arial" panose="020B0604020202020204" pitchFamily="34" charset="0"/>
                <a:cs typeface="Arial" panose="020B0604020202020204" pitchFamily="34" charset="0"/>
              </a:rPr>
              <a:t>). </a:t>
            </a:r>
          </a:p>
          <a:p>
            <a:pPr fontAlgn="base"/>
            <a:endParaRPr lang="en-US" sz="1200" dirty="0">
              <a:latin typeface="Arial" panose="020B0604020202020204" pitchFamily="34" charset="0"/>
              <a:cs typeface="Arial" panose="020B0604020202020204" pitchFamily="34" charset="0"/>
            </a:endParaRPr>
          </a:p>
          <a:p>
            <a:pPr fontAlgn="base"/>
            <a:r>
              <a:rPr lang="en-US" sz="1200" b="1" dirty="0">
                <a:latin typeface="Arial" panose="020B0604020202020204" pitchFamily="34" charset="0"/>
                <a:cs typeface="Arial" panose="020B0604020202020204" pitchFamily="34" charset="0"/>
              </a:rPr>
              <a:t>Toyota Corolla </a:t>
            </a:r>
            <a:r>
              <a:rPr lang="en-US" sz="1200" dirty="0">
                <a:latin typeface="Arial" panose="020B0604020202020204" pitchFamily="34" charset="0"/>
                <a:cs typeface="Arial" panose="020B0604020202020204" pitchFamily="34" charset="0"/>
              </a:rPr>
              <a:t>(985 </a:t>
            </a:r>
            <a:r>
              <a:rPr lang="en-US" sz="1200" dirty="0" err="1">
                <a:latin typeface="Arial" panose="020B0604020202020204" pitchFamily="34" charset="0"/>
                <a:cs typeface="Arial" panose="020B0604020202020204" pitchFamily="34" charset="0"/>
              </a:rPr>
              <a:t>ths</a:t>
            </a:r>
            <a:r>
              <a:rPr lang="en-US" sz="1200" dirty="0">
                <a:latin typeface="Arial" panose="020B0604020202020204" pitchFamily="34" charset="0"/>
                <a:cs typeface="Arial" panose="020B0604020202020204" pitchFamily="34" charset="0"/>
              </a:rPr>
              <a:t>.) became </a:t>
            </a:r>
            <a:r>
              <a:rPr lang="en-US" sz="1200" b="1" dirty="0">
                <a:solidFill>
                  <a:srgbClr val="1D284E"/>
                </a:solidFill>
                <a:latin typeface="Arial" panose="020B0604020202020204" pitchFamily="34" charset="0"/>
                <a:cs typeface="Arial" panose="020B0604020202020204" pitchFamily="34" charset="0"/>
              </a:rPr>
              <a:t>the best-selling car in the world</a:t>
            </a:r>
            <a:r>
              <a:rPr lang="en-US" sz="1200" dirty="0">
                <a:latin typeface="Arial" panose="020B0604020202020204" pitchFamily="34" charset="0"/>
                <a:cs typeface="Arial" panose="020B0604020202020204" pitchFamily="34" charset="0"/>
              </a:rPr>
              <a:t>. For the first time, the TOP-10 of the world's bestsellers included electric vehicles - Tesla Model 3 and Chinese </a:t>
            </a:r>
            <a:r>
              <a:rPr lang="en-US" sz="1200" dirty="0" err="1">
                <a:latin typeface="Arial" panose="020B0604020202020204" pitchFamily="34" charset="0"/>
                <a:cs typeface="Arial" panose="020B0604020202020204" pitchFamily="34" charset="0"/>
              </a:rPr>
              <a:t>Wuling</a:t>
            </a:r>
            <a:r>
              <a:rPr lang="en-US" sz="1200" dirty="0">
                <a:latin typeface="Arial" panose="020B0604020202020204" pitchFamily="34" charset="0"/>
                <a:cs typeface="Arial" panose="020B0604020202020204" pitchFamily="34" charset="0"/>
              </a:rPr>
              <a:t> Mini EV. Demand for battery-powered vehicles doubled in 2021, with 6.6 </a:t>
            </a:r>
            <a:r>
              <a:rPr lang="en-US" sz="1200" dirty="0" err="1">
                <a:latin typeface="Arial" panose="020B0604020202020204" pitchFamily="34" charset="0"/>
                <a:cs typeface="Arial" panose="020B0604020202020204" pitchFamily="34" charset="0"/>
              </a:rPr>
              <a:t>mln</a:t>
            </a:r>
            <a:r>
              <a:rPr lang="en-US" sz="1200" dirty="0">
                <a:latin typeface="Arial" panose="020B0604020202020204" pitchFamily="34" charset="0"/>
                <a:cs typeface="Arial" panose="020B0604020202020204" pitchFamily="34" charset="0"/>
              </a:rPr>
              <a:t> vehicles sold worldwide, half of them (3.4 </a:t>
            </a:r>
            <a:r>
              <a:rPr lang="en-US" sz="1200" dirty="0" err="1">
                <a:latin typeface="Arial" panose="020B0604020202020204" pitchFamily="34" charset="0"/>
                <a:cs typeface="Arial" panose="020B0604020202020204" pitchFamily="34" charset="0"/>
              </a:rPr>
              <a:t>mln</a:t>
            </a:r>
            <a:r>
              <a:rPr lang="en-US" sz="1200" dirty="0">
                <a:latin typeface="Arial" panose="020B0604020202020204" pitchFamily="34" charset="0"/>
                <a:cs typeface="Arial" panose="020B0604020202020204" pitchFamily="34" charset="0"/>
              </a:rPr>
              <a:t>) in China. The share of electric vehicles in the market was 8.6%.</a:t>
            </a:r>
          </a:p>
        </p:txBody>
      </p:sp>
      <p:pic>
        <p:nvPicPr>
          <p:cNvPr id="19" name="Рисунок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1000" y="684000"/>
            <a:ext cx="1987532" cy="349161"/>
          </a:xfrm>
          <a:prstGeom prst="rect">
            <a:avLst/>
          </a:prstGeom>
        </p:spPr>
      </p:pic>
      <p:cxnSp>
        <p:nvCxnSpPr>
          <p:cNvPr id="15" name="Прямая соединительная линия 14"/>
          <p:cNvCxnSpPr/>
          <p:nvPr/>
        </p:nvCxnSpPr>
        <p:spPr>
          <a:xfrm>
            <a:off x="6231000" y="2034000"/>
            <a:ext cx="0" cy="4315335"/>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Прямоугольник 19">
            <a:extLst>
              <a:ext uri="{FF2B5EF4-FFF2-40B4-BE49-F238E27FC236}">
                <a16:creationId xmlns:a16="http://schemas.microsoft.com/office/drawing/2014/main" id="{40C14C67-D92B-6D47-6844-A71F752CFB40}"/>
              </a:ext>
            </a:extLst>
          </p:cNvPr>
          <p:cNvSpPr/>
          <p:nvPr/>
        </p:nvSpPr>
        <p:spPr>
          <a:xfrm>
            <a:off x="9895775" y="6399000"/>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contact@delprof.ru</a:t>
            </a:r>
            <a:endParaRPr lang="ru-RU" sz="1200" dirty="0">
              <a:solidFill>
                <a:srgbClr val="1D284E"/>
              </a:solidFill>
              <a:latin typeface="Arial" panose="020B0604020202020204" pitchFamily="34" charset="0"/>
              <a:cs typeface="Arial" panose="020B0604020202020204" pitchFamily="34" charset="0"/>
            </a:endParaRPr>
          </a:p>
        </p:txBody>
      </p:sp>
      <p:sp>
        <p:nvSpPr>
          <p:cNvPr id="21" name="Прямоугольник 20">
            <a:extLst>
              <a:ext uri="{FF2B5EF4-FFF2-40B4-BE49-F238E27FC236}">
                <a16:creationId xmlns:a16="http://schemas.microsoft.com/office/drawing/2014/main" id="{D7AFB9F2-E848-0E9F-E867-DB76E4A0C2FD}"/>
              </a:ext>
            </a:extLst>
          </p:cNvPr>
          <p:cNvSpPr/>
          <p:nvPr/>
        </p:nvSpPr>
        <p:spPr>
          <a:xfrm>
            <a:off x="8320775" y="6399000"/>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+7 (495) 740-16-01</a:t>
            </a:r>
            <a:endParaRPr lang="ru-RU" sz="1200" dirty="0">
              <a:solidFill>
                <a:srgbClr val="1D284E"/>
              </a:solidFill>
              <a:latin typeface="Arial" panose="020B0604020202020204" pitchFamily="34" charset="0"/>
              <a:cs typeface="Arial" panose="020B0604020202020204" pitchFamily="34" charset="0"/>
            </a:endParaRPr>
          </a:p>
        </p:txBody>
      </p:sp>
      <p:cxnSp>
        <p:nvCxnSpPr>
          <p:cNvPr id="23" name="Прямая соединительная линия 22">
            <a:extLst>
              <a:ext uri="{FF2B5EF4-FFF2-40B4-BE49-F238E27FC236}">
                <a16:creationId xmlns:a16="http://schemas.microsoft.com/office/drawing/2014/main" id="{9ED6EF18-5D3F-0480-0B99-D1922DF0745C}"/>
              </a:ext>
            </a:extLst>
          </p:cNvPr>
          <p:cNvCxnSpPr/>
          <p:nvPr/>
        </p:nvCxnSpPr>
        <p:spPr>
          <a:xfrm>
            <a:off x="10120775" y="6468944"/>
            <a:ext cx="0" cy="153889"/>
          </a:xfrm>
          <a:prstGeom prst="line">
            <a:avLst/>
          </a:prstGeom>
          <a:ln w="19050">
            <a:solidFill>
              <a:srgbClr val="1D28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941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696000" y="5364000"/>
            <a:ext cx="3690000" cy="9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p:cNvPicPr>
            <a:picLocks noChangeAspect="1"/>
          </p:cNvPicPr>
          <p:nvPr/>
        </p:nvPicPr>
        <p:blipFill>
          <a:blip r:embed="rId2"/>
          <a:stretch>
            <a:fillRect/>
          </a:stretch>
        </p:blipFill>
        <p:spPr>
          <a:xfrm>
            <a:off x="3230" y="-6981"/>
            <a:ext cx="12188770" cy="6864981"/>
          </a:xfrm>
          <a:prstGeom prst="rect">
            <a:avLst/>
          </a:prstGeom>
        </p:spPr>
      </p:pic>
      <p:sp>
        <p:nvSpPr>
          <p:cNvPr id="10" name="Прямоугольник 9"/>
          <p:cNvSpPr/>
          <p:nvPr/>
        </p:nvSpPr>
        <p:spPr>
          <a:xfrm>
            <a:off x="679542" y="713481"/>
            <a:ext cx="5956457" cy="1523494"/>
          </a:xfrm>
          <a:prstGeom prst="rect">
            <a:avLst/>
          </a:prstGeom>
        </p:spPr>
        <p:txBody>
          <a:bodyPr wrap="square">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Contact us</a:t>
            </a:r>
            <a:br>
              <a:rPr lang="ru-RU" sz="1300" dirty="0">
                <a:solidFill>
                  <a:schemeClr val="bg1"/>
                </a:solidFill>
                <a:latin typeface="Arial" panose="020B0604020202020204" pitchFamily="34" charset="0"/>
                <a:cs typeface="Arial" panose="020B0604020202020204" pitchFamily="34" charset="0"/>
              </a:rPr>
            </a:br>
            <a:br>
              <a:rPr lang="ru-RU" sz="13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If you have any additional questions or need the expert’s consultation on prospects for development at the Russian market, please, contact us by email or telephone below.</a:t>
            </a:r>
            <a:endParaRPr lang="ru-RU" sz="1600" dirty="0">
              <a:solidFill>
                <a:schemeClr val="bg1"/>
              </a:solidFill>
              <a:latin typeface="Arial" panose="020B0604020202020204" pitchFamily="34" charset="0"/>
              <a:cs typeface="Arial" panose="020B0604020202020204" pitchFamily="34" charset="0"/>
            </a:endParaRPr>
          </a:p>
        </p:txBody>
      </p:sp>
      <p:sp>
        <p:nvSpPr>
          <p:cNvPr id="11" name="Прямоугольник 10"/>
          <p:cNvSpPr/>
          <p:nvPr/>
        </p:nvSpPr>
        <p:spPr>
          <a:xfrm>
            <a:off x="3918975" y="2979000"/>
            <a:ext cx="2730146" cy="953979"/>
          </a:xfrm>
          <a:prstGeom prst="rect">
            <a:avLst/>
          </a:prstGeom>
        </p:spPr>
        <p:txBody>
          <a:bodyPr wrap="square">
            <a:spAutoFit/>
          </a:bodyPr>
          <a:lstStyle/>
          <a:p>
            <a:pPr>
              <a:lnSpc>
                <a:spcPct val="107000"/>
              </a:lnSpc>
              <a:spcBef>
                <a:spcPts val="1200"/>
              </a:spcBef>
            </a:pPr>
            <a:r>
              <a:rPr lang="en-US" sz="1600" b="1" dirty="0">
                <a:solidFill>
                  <a:schemeClr val="bg1"/>
                </a:solidFill>
                <a:latin typeface="Arial" panose="020B0604020202020204" pitchFamily="34" charset="0"/>
                <a:ea typeface="Calibri" panose="020F0502020204030204" pitchFamily="34" charset="0"/>
                <a:cs typeface="Arial" panose="020B0604020202020204" pitchFamily="34" charset="0"/>
              </a:rPr>
              <a:t>ALEXANDRA SHNIPOVA</a:t>
            </a:r>
          </a:p>
          <a:p>
            <a:pPr>
              <a:lnSpc>
                <a:spcPct val="107000"/>
              </a:lnSpc>
              <a:spcBef>
                <a:spcPts val="1200"/>
              </a:spcBef>
            </a:pPr>
            <a:r>
              <a:rPr lang="en-US" sz="1400" dirty="0">
                <a:solidFill>
                  <a:schemeClr val="bg1"/>
                </a:solidFill>
                <a:latin typeface="Arial" panose="020B0604020202020204" pitchFamily="34" charset="0"/>
                <a:ea typeface="Calibri" panose="020F0502020204030204" pitchFamily="34" charset="0"/>
                <a:cs typeface="Arial" panose="020B0604020202020204" pitchFamily="34" charset="0"/>
              </a:rPr>
              <a:t>Deputy head </a:t>
            </a:r>
          </a:p>
          <a:p>
            <a:pPr>
              <a:lnSpc>
                <a:spcPct val="107000"/>
              </a:lnSpc>
              <a:spcBef>
                <a:spcPts val="0"/>
              </a:spcBef>
            </a:pPr>
            <a:r>
              <a:rPr lang="en-US" sz="1400" dirty="0">
                <a:solidFill>
                  <a:schemeClr val="bg1"/>
                </a:solidFill>
                <a:latin typeface="Arial" panose="020B0604020202020204" pitchFamily="34" charset="0"/>
                <a:ea typeface="Calibri" panose="020F0502020204030204" pitchFamily="34" charset="0"/>
                <a:cs typeface="Arial" panose="020B0604020202020204" pitchFamily="34" charset="0"/>
              </a:rPr>
              <a:t>of Management consulting</a:t>
            </a:r>
            <a:endParaRPr lang="ru-RU" sz="1400" dirty="0">
              <a:solidFill>
                <a:schemeClr val="bg1"/>
              </a:solidFill>
              <a:latin typeface="Arial" panose="020B0604020202020204" pitchFamily="34" charset="0"/>
              <a:cs typeface="Arial" panose="020B0604020202020204" pitchFamily="34" charset="0"/>
            </a:endParaRPr>
          </a:p>
        </p:txBody>
      </p:sp>
      <p:sp>
        <p:nvSpPr>
          <p:cNvPr id="7" name="Прямоугольник 6">
            <a:extLst>
              <a:ext uri="{FF2B5EF4-FFF2-40B4-BE49-F238E27FC236}">
                <a16:creationId xmlns:a16="http://schemas.microsoft.com/office/drawing/2014/main" id="{0BC4DCEE-677A-4C5D-1969-FD58FD87F937}"/>
              </a:ext>
            </a:extLst>
          </p:cNvPr>
          <p:cNvSpPr/>
          <p:nvPr/>
        </p:nvSpPr>
        <p:spPr>
          <a:xfrm>
            <a:off x="1292494" y="2549509"/>
            <a:ext cx="2314730" cy="2077492"/>
          </a:xfrm>
          <a:prstGeom prst="rect">
            <a:avLst/>
          </a:prstGeom>
        </p:spPr>
        <p:txBody>
          <a:bodyPr wrap="square">
            <a:spAutoFit/>
          </a:bodyPr>
          <a:lstStyle/>
          <a:p>
            <a:pPr>
              <a:spcBef>
                <a:spcPts val="600"/>
              </a:spcBef>
              <a:spcAft>
                <a:spcPts val="600"/>
              </a:spcAft>
            </a:pPr>
            <a:br>
              <a:rPr lang="ru-RU" sz="2800" dirty="0">
                <a:solidFill>
                  <a:schemeClr val="bg1"/>
                </a:solidFill>
                <a:latin typeface="Arial" panose="020B0604020202020204" pitchFamily="34" charset="0"/>
                <a:cs typeface="Arial" panose="020B0604020202020204" pitchFamily="34" charset="0"/>
              </a:rPr>
            </a:br>
            <a:r>
              <a:rPr lang="ru-RU" sz="1600" b="0" dirty="0">
                <a:solidFill>
                  <a:schemeClr val="bg1"/>
                </a:solidFill>
                <a:latin typeface="Arial" panose="020B0604020202020204" pitchFamily="34" charset="0"/>
                <a:ea typeface="Calibri" panose="020F0502020204030204" pitchFamily="34" charset="0"/>
                <a:cs typeface="Arial" panose="020B0604020202020204" pitchFamily="34" charset="0"/>
              </a:rPr>
              <a:t>+7 (495) 740-16-01</a:t>
            </a:r>
            <a:endParaRPr lang="ru-RU" sz="700" b="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600"/>
              </a:spcAft>
            </a:pPr>
            <a:r>
              <a:rPr lang="en-US" sz="1600" b="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contact@delprof.ru</a:t>
            </a:r>
            <a:endParaRPr lang="en-US" sz="1600" b="0" dirty="0">
              <a:solidFill>
                <a:schemeClr val="bg1"/>
              </a:solidFill>
              <a:latin typeface="Arial" panose="020B0604020202020204" pitchFamily="34" charset="0"/>
              <a:cs typeface="Arial" panose="020B0604020202020204" pitchFamily="34" charset="0"/>
            </a:endParaRPr>
          </a:p>
          <a:p>
            <a:pPr>
              <a:spcBef>
                <a:spcPts val="600"/>
              </a:spcBef>
              <a:spcAft>
                <a:spcPts val="600"/>
              </a:spcAft>
            </a:pPr>
            <a:r>
              <a:rPr lang="en-US" sz="1600" b="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https://delprof.ru/en/</a:t>
            </a:r>
            <a:r>
              <a:rPr lang="en-US" sz="1600" b="0" dirty="0">
                <a:solidFill>
                  <a:schemeClr val="bg1"/>
                </a:solidFill>
                <a:latin typeface="Arial" panose="020B0604020202020204" pitchFamily="34" charset="0"/>
                <a:cs typeface="Arial" panose="020B0604020202020204" pitchFamily="34" charset="0"/>
              </a:rPr>
              <a:t> </a:t>
            </a:r>
          </a:p>
          <a:p>
            <a:endParaRPr lang="ru-RU" sz="2800" dirty="0">
              <a:solidFill>
                <a:schemeClr val="bg1"/>
              </a:solidFill>
              <a:latin typeface="Arial" panose="020B0604020202020204" pitchFamily="34" charset="0"/>
              <a:cs typeface="Arial" panose="020B0604020202020204" pitchFamily="34" charset="0"/>
            </a:endParaRPr>
          </a:p>
        </p:txBody>
      </p:sp>
      <p:pic>
        <p:nvPicPr>
          <p:cNvPr id="8" name="Рисунок 7">
            <a:extLst>
              <a:ext uri="{FF2B5EF4-FFF2-40B4-BE49-F238E27FC236}">
                <a16:creationId xmlns:a16="http://schemas.microsoft.com/office/drawing/2014/main" id="{326640D4-1DAF-0D91-FF31-C6EC9BA73549}"/>
              </a:ext>
            </a:extLst>
          </p:cNvPr>
          <p:cNvPicPr>
            <a:picLocks noChangeAspect="1"/>
          </p:cNvPicPr>
          <p:nvPr/>
        </p:nvPicPr>
        <p:blipFill>
          <a:blip r:embed="rId5">
            <a:lum bright="70000" contrast="-70000"/>
          </a:blip>
          <a:stretch>
            <a:fillRect/>
          </a:stretch>
        </p:blipFill>
        <p:spPr>
          <a:xfrm>
            <a:off x="770783" y="3061885"/>
            <a:ext cx="284077" cy="283658"/>
          </a:xfrm>
          <a:prstGeom prst="rect">
            <a:avLst/>
          </a:prstGeom>
          <a:ln>
            <a:noFill/>
          </a:ln>
        </p:spPr>
      </p:pic>
      <p:pic>
        <p:nvPicPr>
          <p:cNvPr id="12" name="Рисунок 11">
            <a:extLst>
              <a:ext uri="{FF2B5EF4-FFF2-40B4-BE49-F238E27FC236}">
                <a16:creationId xmlns:a16="http://schemas.microsoft.com/office/drawing/2014/main" id="{535FAAC4-D63A-1380-7DB2-C6207C808F1A}"/>
              </a:ext>
            </a:extLst>
          </p:cNvPr>
          <p:cNvPicPr>
            <a:picLocks noChangeAspect="1"/>
          </p:cNvPicPr>
          <p:nvPr/>
        </p:nvPicPr>
        <p:blipFill>
          <a:blip r:embed="rId6">
            <a:lum bright="70000" contrast="-70000"/>
          </a:blip>
          <a:stretch>
            <a:fillRect/>
          </a:stretch>
        </p:blipFill>
        <p:spPr>
          <a:xfrm>
            <a:off x="770782" y="3492425"/>
            <a:ext cx="284077" cy="191661"/>
          </a:xfrm>
          <a:prstGeom prst="rect">
            <a:avLst/>
          </a:prstGeom>
        </p:spPr>
      </p:pic>
      <p:pic>
        <p:nvPicPr>
          <p:cNvPr id="13" name="Рисунок 12">
            <a:extLst>
              <a:ext uri="{FF2B5EF4-FFF2-40B4-BE49-F238E27FC236}">
                <a16:creationId xmlns:a16="http://schemas.microsoft.com/office/drawing/2014/main" id="{B8EF1149-57FA-1914-760B-53DD12CC458F}"/>
              </a:ext>
            </a:extLst>
          </p:cNvPr>
          <p:cNvPicPr>
            <a:picLocks noChangeAspect="1"/>
          </p:cNvPicPr>
          <p:nvPr/>
        </p:nvPicPr>
        <p:blipFill>
          <a:blip r:embed="rId7">
            <a:lum bright="70000" contrast="-70000"/>
          </a:blip>
          <a:stretch>
            <a:fillRect/>
          </a:stretch>
        </p:blipFill>
        <p:spPr>
          <a:xfrm>
            <a:off x="770782" y="3812364"/>
            <a:ext cx="284077" cy="283656"/>
          </a:xfrm>
          <a:prstGeom prst="rect">
            <a:avLst/>
          </a:prstGeom>
        </p:spPr>
      </p:pic>
      <p:sp>
        <p:nvSpPr>
          <p:cNvPr id="15" name="Текст 7">
            <a:extLst>
              <a:ext uri="{FF2B5EF4-FFF2-40B4-BE49-F238E27FC236}">
                <a16:creationId xmlns:a16="http://schemas.microsoft.com/office/drawing/2014/main" id="{1C35153B-1653-324C-34BD-EAB7653FBF05}"/>
              </a:ext>
            </a:extLst>
          </p:cNvPr>
          <p:cNvSpPr txBox="1">
            <a:spLocks/>
          </p:cNvSpPr>
          <p:nvPr/>
        </p:nvSpPr>
        <p:spPr>
          <a:xfrm>
            <a:off x="612510" y="5859000"/>
            <a:ext cx="8363490" cy="6657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solidFill>
                  <a:schemeClr val="bg1"/>
                </a:solidFill>
              </a:rPr>
              <a:t>The opinions presented herein are based on the situation as of the date of publication and may not be current as of the date of reading. This document is for informational purposes only and should not be relied upon to make professional judgements. DELOVOY PROFIL Group cannot be held responsible for any actions taken on the basis of the information contained herein. If you have any specific questions, please contact a specialist in the relevant field. </a:t>
            </a:r>
            <a:br>
              <a:rPr lang="ru-RU" sz="900" dirty="0">
                <a:solidFill>
                  <a:schemeClr val="bg1"/>
                </a:solidFill>
              </a:rPr>
            </a:br>
            <a:br>
              <a:rPr lang="ru-RU" sz="900" dirty="0">
                <a:solidFill>
                  <a:schemeClr val="bg1"/>
                </a:solidFill>
              </a:rPr>
            </a:br>
            <a:r>
              <a:rPr lang="ru-RU" sz="900" dirty="0">
                <a:solidFill>
                  <a:schemeClr val="bg1"/>
                </a:solidFill>
              </a:rPr>
              <a:t>© 2022 </a:t>
            </a:r>
            <a:r>
              <a:rPr lang="en-US" sz="900" dirty="0">
                <a:solidFill>
                  <a:schemeClr val="bg1"/>
                </a:solidFill>
              </a:rPr>
              <a:t>JSC AC </a:t>
            </a:r>
            <a:r>
              <a:rPr lang="ru-RU" sz="900" dirty="0">
                <a:solidFill>
                  <a:schemeClr val="bg1"/>
                </a:solidFill>
              </a:rPr>
              <a:t>«</a:t>
            </a:r>
            <a:r>
              <a:rPr lang="en-US" sz="900" dirty="0">
                <a:solidFill>
                  <a:schemeClr val="bg1"/>
                </a:solidFill>
              </a:rPr>
              <a:t>DELOVOY PROFIL</a:t>
            </a:r>
            <a:r>
              <a:rPr lang="ru-RU" sz="900" dirty="0">
                <a:solidFill>
                  <a:schemeClr val="bg1"/>
                </a:solidFill>
              </a:rPr>
              <a:t>». </a:t>
            </a:r>
            <a:r>
              <a:rPr lang="en-US" sz="900" dirty="0">
                <a:solidFill>
                  <a:schemeClr val="bg1"/>
                </a:solidFill>
              </a:rPr>
              <a:t>All rights reserved</a:t>
            </a:r>
            <a:r>
              <a:rPr lang="ru-RU" sz="900" dirty="0">
                <a:solidFill>
                  <a:schemeClr val="bg1"/>
                </a:solidFill>
              </a:rPr>
              <a:t>.</a:t>
            </a:r>
          </a:p>
        </p:txBody>
      </p:sp>
      <p:cxnSp>
        <p:nvCxnSpPr>
          <p:cNvPr id="16" name="Прямая соединительная линия 15">
            <a:extLst>
              <a:ext uri="{FF2B5EF4-FFF2-40B4-BE49-F238E27FC236}">
                <a16:creationId xmlns:a16="http://schemas.microsoft.com/office/drawing/2014/main" id="{E2FB5ACC-B87F-32A1-956D-CA3BA41F8646}"/>
              </a:ext>
            </a:extLst>
          </p:cNvPr>
          <p:cNvCxnSpPr>
            <a:cxnSpLocks/>
          </p:cNvCxnSpPr>
          <p:nvPr/>
        </p:nvCxnSpPr>
        <p:spPr>
          <a:xfrm>
            <a:off x="567512" y="5919319"/>
            <a:ext cx="1735" cy="60542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Рисунок 16">
            <a:extLst>
              <a:ext uri="{FF2B5EF4-FFF2-40B4-BE49-F238E27FC236}">
                <a16:creationId xmlns:a16="http://schemas.microsoft.com/office/drawing/2014/main" id="{581D2437-A412-B31A-BE3C-9A7EE9E031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53369" y="3447"/>
            <a:ext cx="3535401" cy="6854553"/>
          </a:xfrm>
          <a:prstGeom prst="rect">
            <a:avLst/>
          </a:prstGeom>
        </p:spPr>
      </p:pic>
      <p:pic>
        <p:nvPicPr>
          <p:cNvPr id="19" name="Рисунок 18"/>
          <p:cNvPicPr>
            <a:picLocks noChangeAspect="1"/>
          </p:cNvPicPr>
          <p:nvPr/>
        </p:nvPicPr>
        <p:blipFill>
          <a:blip r:embed="rId9">
            <a:extLst>
              <a:ext uri="{28A0092B-C50C-407E-A947-70E740481C1C}">
                <a14:useLocalDpi xmlns:a14="http://schemas.microsoft.com/office/drawing/2010/main" val="0"/>
              </a:ext>
            </a:extLst>
          </a:blip>
          <a:srcRect/>
          <a:stretch/>
        </p:blipFill>
        <p:spPr>
          <a:xfrm>
            <a:off x="7630235" y="336708"/>
            <a:ext cx="4671639" cy="6521292"/>
          </a:xfrm>
          <a:prstGeom prst="rect">
            <a:avLst/>
          </a:prstGeom>
        </p:spPr>
      </p:pic>
    </p:spTree>
    <p:extLst>
      <p:ext uri="{BB962C8B-B14F-4D97-AF65-F5344CB8AC3E}">
        <p14:creationId xmlns:p14="http://schemas.microsoft.com/office/powerpoint/2010/main" val="396381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Прямоугольник 21"/>
          <p:cNvSpPr/>
          <p:nvPr/>
        </p:nvSpPr>
        <p:spPr>
          <a:xfrm>
            <a:off x="696000" y="954873"/>
            <a:ext cx="3915000" cy="215444"/>
          </a:xfrm>
          <a:prstGeom prst="rect">
            <a:avLst/>
          </a:prstGeom>
        </p:spPr>
        <p:txBody>
          <a:bodyPr wrap="square">
            <a:spAutoFit/>
          </a:bodyPr>
          <a:lstStyle/>
          <a:p>
            <a:r>
              <a:rPr lang="en-US" sz="800" dirty="0">
                <a:solidFill>
                  <a:schemeClr val="tx1">
                    <a:lumMod val="65000"/>
                    <a:lumOff val="35000"/>
                  </a:schemeClr>
                </a:solidFill>
                <a:latin typeface="Arial" panose="020B0604020202020204" pitchFamily="34" charset="0"/>
                <a:cs typeface="Arial" panose="020B0604020202020204" pitchFamily="34" charset="0"/>
              </a:rPr>
              <a:t>Fig. 2. World ranking of the largest automotive markets in 2021</a:t>
            </a:r>
            <a:r>
              <a:rPr lang="ru-RU" sz="800" dirty="0">
                <a:solidFill>
                  <a:schemeClr val="tx1">
                    <a:lumMod val="65000"/>
                    <a:lumOff val="35000"/>
                  </a:schemeClr>
                </a:solidFill>
                <a:latin typeface="Arial" panose="020B0604020202020204" pitchFamily="34" charset="0"/>
                <a:cs typeface="Arial" panose="020B0604020202020204" pitchFamily="34" charset="0"/>
              </a:rPr>
              <a:t> </a:t>
            </a:r>
            <a:r>
              <a:rPr lang="en-US" sz="800" dirty="0">
                <a:solidFill>
                  <a:schemeClr val="tx1">
                    <a:lumMod val="65000"/>
                    <a:lumOff val="35000"/>
                  </a:schemeClr>
                </a:solidFill>
                <a:latin typeface="Arial" panose="020B0604020202020204" pitchFamily="34" charset="0"/>
                <a:cs typeface="Arial" panose="020B0604020202020204" pitchFamily="34" charset="0"/>
              </a:rPr>
              <a:t>(</a:t>
            </a:r>
            <a:r>
              <a:rPr lang="en-US" sz="800" dirty="0" err="1">
                <a:solidFill>
                  <a:schemeClr val="tx1">
                    <a:lumMod val="65000"/>
                    <a:lumOff val="35000"/>
                  </a:schemeClr>
                </a:solidFill>
                <a:latin typeface="Arial" panose="020B0604020202020204" pitchFamily="34" charset="0"/>
                <a:cs typeface="Arial" panose="020B0604020202020204" pitchFamily="34" charset="0"/>
              </a:rPr>
              <a:t>mln</a:t>
            </a:r>
            <a:r>
              <a:rPr lang="en-US" sz="800" dirty="0">
                <a:solidFill>
                  <a:schemeClr val="tx1">
                    <a:lumMod val="65000"/>
                    <a:lumOff val="35000"/>
                  </a:schemeClr>
                </a:solidFill>
                <a:latin typeface="Arial" panose="020B0604020202020204" pitchFamily="34" charset="0"/>
                <a:cs typeface="Arial" panose="020B0604020202020204" pitchFamily="34" charset="0"/>
              </a:rPr>
              <a:t> cars)</a:t>
            </a:r>
          </a:p>
        </p:txBody>
      </p:sp>
      <p:sp>
        <p:nvSpPr>
          <p:cNvPr id="10" name="Прямоугольник 9"/>
          <p:cNvSpPr/>
          <p:nvPr/>
        </p:nvSpPr>
        <p:spPr>
          <a:xfrm>
            <a:off x="690975" y="4714170"/>
            <a:ext cx="6384000" cy="1569660"/>
          </a:xfrm>
          <a:prstGeom prst="rect">
            <a:avLst/>
          </a:prstGeom>
        </p:spPr>
        <p:txBody>
          <a:bodyPr wrap="square">
            <a:spAutoFit/>
          </a:bodyPr>
          <a:lstStyle/>
          <a:p>
            <a:pPr fontAlgn="base"/>
            <a:r>
              <a:rPr lang="en-US" sz="1200" b="1" dirty="0">
                <a:solidFill>
                  <a:srgbClr val="1D284E"/>
                </a:solidFill>
                <a:latin typeface="Arial" panose="020B0604020202020204" pitchFamily="34" charset="0"/>
                <a:cs typeface="Arial" panose="020B0604020202020204" pitchFamily="34" charset="0"/>
              </a:rPr>
              <a:t>In terms of sales, China was in the first place: 21.12 </a:t>
            </a:r>
            <a:r>
              <a:rPr lang="en-US" sz="1200" b="1" dirty="0" err="1">
                <a:solidFill>
                  <a:srgbClr val="1D284E"/>
                </a:solidFill>
                <a:latin typeface="Arial" panose="020B0604020202020204" pitchFamily="34" charset="0"/>
                <a:cs typeface="Arial" panose="020B0604020202020204" pitchFamily="34" charset="0"/>
              </a:rPr>
              <a:t>mln</a:t>
            </a:r>
            <a:r>
              <a:rPr lang="en-US" sz="1200" b="1" dirty="0">
                <a:solidFill>
                  <a:srgbClr val="1D284E"/>
                </a:solidFill>
                <a:latin typeface="Arial" panose="020B0604020202020204" pitchFamily="34" charset="0"/>
                <a:cs typeface="Arial" panose="020B0604020202020204" pitchFamily="34" charset="0"/>
              </a:rPr>
              <a:t> cars </a:t>
            </a:r>
            <a:r>
              <a:rPr lang="en-US" sz="1200" dirty="0">
                <a:latin typeface="Arial" panose="020B0604020202020204" pitchFamily="34" charset="0"/>
                <a:cs typeface="Arial" panose="020B0604020202020204" pitchFamily="34" charset="0"/>
              </a:rPr>
              <a:t>were sold there during the year. Demand has even increased in the Chinese market for the first time in the last four years. The USA and Japan consistently occupy the second and third places. But India managed to almost completely restore its market in a year, which collapsed heavily due to covid restrictions in 2020. Despite the fact that Canada does not have its own automobile industry of passenger cars (only numerous factories of international brands), the country managed to rise from the ninth place to the sixth. Russia goes last in the top ten largest car markets in the world.</a:t>
            </a:r>
            <a:endParaRPr lang="ru-RU" sz="1000" dirty="0">
              <a:latin typeface="Arial" panose="020B0604020202020204" pitchFamily="34" charset="0"/>
              <a:cs typeface="Arial" panose="020B0604020202020204" pitchFamily="34" charset="0"/>
            </a:endParaRPr>
          </a:p>
        </p:txBody>
      </p:sp>
      <p:pic>
        <p:nvPicPr>
          <p:cNvPr id="19" name="Рисунок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1000" y="684000"/>
            <a:ext cx="1987532" cy="349161"/>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rcRect/>
          <a:stretch/>
        </p:blipFill>
        <p:spPr>
          <a:xfrm>
            <a:off x="690975" y="1359000"/>
            <a:ext cx="6561281" cy="2866127"/>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7988" y="1381083"/>
            <a:ext cx="4571166" cy="4837918"/>
          </a:xfrm>
          <a:prstGeom prst="rect">
            <a:avLst/>
          </a:prstGeom>
        </p:spPr>
      </p:pic>
      <p:sp>
        <p:nvSpPr>
          <p:cNvPr id="8" name="Прямоугольник 7">
            <a:extLst>
              <a:ext uri="{FF2B5EF4-FFF2-40B4-BE49-F238E27FC236}">
                <a16:creationId xmlns:a16="http://schemas.microsoft.com/office/drawing/2014/main" id="{F2D966A8-02B3-0F71-7DCC-2F47586A9DFA}"/>
              </a:ext>
            </a:extLst>
          </p:cNvPr>
          <p:cNvSpPr/>
          <p:nvPr/>
        </p:nvSpPr>
        <p:spPr>
          <a:xfrm>
            <a:off x="690975" y="4232294"/>
            <a:ext cx="1167307" cy="200055"/>
          </a:xfrm>
          <a:prstGeom prst="rect">
            <a:avLst/>
          </a:prstGeom>
        </p:spPr>
        <p:txBody>
          <a:bodyPr wrap="none">
            <a:spAutoFit/>
          </a:bodyPr>
          <a:lstStyle/>
          <a:p>
            <a:r>
              <a:rPr lang="en-US" sz="700" dirty="0">
                <a:solidFill>
                  <a:schemeClr val="tx1">
                    <a:lumMod val="65000"/>
                    <a:lumOff val="35000"/>
                  </a:schemeClr>
                </a:solidFill>
                <a:latin typeface="Arial" panose="020B0604020202020204" pitchFamily="34" charset="0"/>
                <a:cs typeface="Arial" panose="020B0604020202020204" pitchFamily="34" charset="0"/>
              </a:rPr>
              <a:t>Source: JATO Dynamics</a:t>
            </a:r>
            <a:endParaRPr lang="ru-RU" sz="7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Прямоугольник 13">
            <a:extLst>
              <a:ext uri="{FF2B5EF4-FFF2-40B4-BE49-F238E27FC236}">
                <a16:creationId xmlns:a16="http://schemas.microsoft.com/office/drawing/2014/main" id="{2C0E151A-8DDA-D36E-63F7-B591CD119309}"/>
              </a:ext>
            </a:extLst>
          </p:cNvPr>
          <p:cNvSpPr/>
          <p:nvPr/>
        </p:nvSpPr>
        <p:spPr>
          <a:xfrm>
            <a:off x="9895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contact@delprof.ru</a:t>
            </a:r>
            <a:endParaRPr lang="ru-RU" sz="1200" dirty="0">
              <a:solidFill>
                <a:srgbClr val="1D284E"/>
              </a:solidFill>
              <a:latin typeface="Arial" panose="020B0604020202020204" pitchFamily="34" charset="0"/>
              <a:cs typeface="Arial" panose="020B0604020202020204" pitchFamily="34" charset="0"/>
            </a:endParaRPr>
          </a:p>
        </p:txBody>
      </p:sp>
      <p:sp>
        <p:nvSpPr>
          <p:cNvPr id="15" name="Прямоугольник 14">
            <a:extLst>
              <a:ext uri="{FF2B5EF4-FFF2-40B4-BE49-F238E27FC236}">
                <a16:creationId xmlns:a16="http://schemas.microsoft.com/office/drawing/2014/main" id="{7423EBCA-8C44-17E7-5BB4-6783E330480B}"/>
              </a:ext>
            </a:extLst>
          </p:cNvPr>
          <p:cNvSpPr/>
          <p:nvPr/>
        </p:nvSpPr>
        <p:spPr>
          <a:xfrm>
            <a:off x="8320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+7 (495) 740-16-01</a:t>
            </a:r>
            <a:endParaRPr lang="ru-RU" sz="1200" dirty="0">
              <a:solidFill>
                <a:srgbClr val="1D284E"/>
              </a:solidFill>
              <a:latin typeface="Arial" panose="020B0604020202020204" pitchFamily="34" charset="0"/>
              <a:cs typeface="Arial" panose="020B0604020202020204" pitchFamily="34" charset="0"/>
            </a:endParaRPr>
          </a:p>
        </p:txBody>
      </p:sp>
      <p:cxnSp>
        <p:nvCxnSpPr>
          <p:cNvPr id="16" name="Прямая соединительная линия 15">
            <a:extLst>
              <a:ext uri="{FF2B5EF4-FFF2-40B4-BE49-F238E27FC236}">
                <a16:creationId xmlns:a16="http://schemas.microsoft.com/office/drawing/2014/main" id="{F818FD0A-ED2C-1119-717D-3F0F314C7B4F}"/>
              </a:ext>
            </a:extLst>
          </p:cNvPr>
          <p:cNvCxnSpPr/>
          <p:nvPr/>
        </p:nvCxnSpPr>
        <p:spPr>
          <a:xfrm>
            <a:off x="10120775" y="6498367"/>
            <a:ext cx="0" cy="153889"/>
          </a:xfrm>
          <a:prstGeom prst="line">
            <a:avLst/>
          </a:prstGeom>
          <a:ln w="19050">
            <a:solidFill>
              <a:srgbClr val="1D28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846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p:cNvSpPr/>
          <p:nvPr/>
        </p:nvSpPr>
        <p:spPr>
          <a:xfrm>
            <a:off x="561000" y="1190114"/>
            <a:ext cx="4770002" cy="338554"/>
          </a:xfrm>
          <a:prstGeom prst="rect">
            <a:avLst/>
          </a:prstGeom>
        </p:spPr>
        <p:txBody>
          <a:bodyPr wrap="square" numCol="1" spcCol="216000">
            <a:spAutoFit/>
          </a:bodyPr>
          <a:lstStyle/>
          <a:p>
            <a:pPr fontAlgn="base"/>
            <a:r>
              <a:rPr lang="en-US" sz="1600" b="1" dirty="0">
                <a:solidFill>
                  <a:srgbClr val="2C4294"/>
                </a:solidFill>
                <a:latin typeface="Arial" panose="020B0604020202020204" pitchFamily="34" charset="0"/>
                <a:cs typeface="Arial" panose="020B0604020202020204" pitchFamily="34" charset="0"/>
              </a:rPr>
              <a:t>Key indicators of the Russian market in 2021</a:t>
            </a:r>
            <a:endParaRPr lang="ru-RU" sz="1600" b="1" dirty="0">
              <a:solidFill>
                <a:srgbClr val="2C4294"/>
              </a:solidFill>
              <a:latin typeface="Arial" panose="020B0604020202020204" pitchFamily="34" charset="0"/>
              <a:cs typeface="Arial" panose="020B0604020202020204" pitchFamily="34" charset="0"/>
            </a:endParaRPr>
          </a:p>
        </p:txBody>
      </p:sp>
      <p:sp>
        <p:nvSpPr>
          <p:cNvPr id="3" name="Прямоугольник 2"/>
          <p:cNvSpPr/>
          <p:nvPr/>
        </p:nvSpPr>
        <p:spPr>
          <a:xfrm>
            <a:off x="549165" y="1719000"/>
            <a:ext cx="4970773" cy="3370153"/>
          </a:xfrm>
          <a:prstGeom prst="rect">
            <a:avLst/>
          </a:prstGeom>
        </p:spPr>
        <p:txBody>
          <a:bodyPr wrap="square">
            <a:spAutoFit/>
          </a:bodyPr>
          <a:lstStyle/>
          <a:p>
            <a:pPr fontAlgn="base"/>
            <a:r>
              <a:rPr lang="en-US" sz="1400" b="1" dirty="0">
                <a:latin typeface="Arial" panose="020B0604020202020204" pitchFamily="34" charset="0"/>
                <a:cs typeface="Arial" panose="020B0604020202020204" pitchFamily="34" charset="0"/>
              </a:rPr>
              <a:t>The production of vehicles in 2021 increased by 10% and rose beyond 1.5 </a:t>
            </a:r>
            <a:r>
              <a:rPr lang="en-US" sz="1400" b="1" dirty="0" err="1">
                <a:latin typeface="Arial" panose="020B0604020202020204" pitchFamily="34" charset="0"/>
                <a:cs typeface="Arial" panose="020B0604020202020204" pitchFamily="34" charset="0"/>
              </a:rPr>
              <a:t>mln</a:t>
            </a:r>
            <a:r>
              <a:rPr lang="en-US" sz="1400" b="1" dirty="0">
                <a:latin typeface="Arial" panose="020B0604020202020204" pitchFamily="34" charset="0"/>
                <a:cs typeface="Arial" panose="020B0604020202020204" pitchFamily="34" charset="0"/>
              </a:rPr>
              <a:t>. cars. According to Electronic Passport JSC and </a:t>
            </a:r>
            <a:r>
              <a:rPr lang="en-US" sz="1400" b="1" dirty="0" err="1">
                <a:latin typeface="Arial" panose="020B0604020202020204" pitchFamily="34" charset="0"/>
                <a:cs typeface="Arial" panose="020B0604020202020204" pitchFamily="34" charset="0"/>
              </a:rPr>
              <a:t>Autostat</a:t>
            </a:r>
            <a:r>
              <a:rPr lang="en-US" sz="1400" b="1" dirty="0">
                <a:latin typeface="Arial" panose="020B0604020202020204" pitchFamily="34" charset="0"/>
                <a:cs typeface="Arial" panose="020B0604020202020204" pitchFamily="34" charset="0"/>
              </a:rPr>
              <a:t>, in 2021 Russia produced</a:t>
            </a:r>
            <a:r>
              <a:rPr lang="ru-RU" sz="1400" b="1" dirty="0">
                <a:latin typeface="Arial" panose="020B0604020202020204" pitchFamily="34" charset="0"/>
                <a:cs typeface="Arial" panose="020B0604020202020204" pitchFamily="34" charset="0"/>
              </a:rPr>
              <a:t>:</a:t>
            </a:r>
          </a:p>
          <a:p>
            <a:pPr marL="171450" indent="-171450" fontAlgn="base">
              <a:spcBef>
                <a:spcPts val="600"/>
              </a:spcBef>
              <a:buClr>
                <a:srgbClr val="53ABE0"/>
              </a:buClr>
              <a:buFont typeface="Arial" panose="020B0604020202020204" pitchFamily="34" charset="0"/>
              <a:buChar char="‒"/>
            </a:pPr>
            <a:r>
              <a:rPr lang="ru-RU" sz="1400" b="1" dirty="0">
                <a:solidFill>
                  <a:srgbClr val="1D284E"/>
                </a:solidFill>
                <a:latin typeface="Arial" panose="020B0604020202020204" pitchFamily="34" charset="0"/>
                <a:cs typeface="Arial" panose="020B0604020202020204" pitchFamily="34" charset="0"/>
              </a:rPr>
              <a:t>1</a:t>
            </a:r>
            <a:r>
              <a:rPr lang="en-US" sz="1400" b="1" dirty="0">
                <a:solidFill>
                  <a:srgbClr val="1D284E"/>
                </a:solidFill>
                <a:latin typeface="Arial" panose="020B0604020202020204" pitchFamily="34" charset="0"/>
                <a:cs typeface="Arial" panose="020B0604020202020204" pitchFamily="34" charset="0"/>
              </a:rPr>
              <a:t>.</a:t>
            </a:r>
            <a:r>
              <a:rPr lang="ru-RU" sz="1400" b="1" dirty="0">
                <a:solidFill>
                  <a:srgbClr val="1D284E"/>
                </a:solidFill>
                <a:latin typeface="Arial" panose="020B0604020202020204" pitchFamily="34" charset="0"/>
                <a:cs typeface="Arial" panose="020B0604020202020204" pitchFamily="34" charset="0"/>
              </a:rPr>
              <a:t>352 </a:t>
            </a:r>
            <a:r>
              <a:rPr lang="en-US" sz="1400" b="1" dirty="0" err="1">
                <a:solidFill>
                  <a:srgbClr val="1D284E"/>
                </a:solidFill>
                <a:latin typeface="Arial" panose="020B0604020202020204" pitchFamily="34" charset="0"/>
                <a:cs typeface="Arial" panose="020B0604020202020204" pitchFamily="34" charset="0"/>
              </a:rPr>
              <a:t>mln</a:t>
            </a:r>
            <a:r>
              <a:rPr lang="ru-RU" sz="1400" b="1" dirty="0">
                <a:solidFill>
                  <a:srgbClr val="1D284E"/>
                </a:solidFill>
                <a:latin typeface="Arial" panose="020B0604020202020204" pitchFamily="34" charset="0"/>
                <a:cs typeface="Arial" panose="020B0604020202020204" pitchFamily="34" charset="0"/>
              </a:rPr>
              <a:t> </a:t>
            </a:r>
            <a:r>
              <a:rPr lang="en-US" sz="1400" u="sng" dirty="0">
                <a:latin typeface="Arial" panose="020B0604020202020204" pitchFamily="34" charset="0"/>
                <a:cs typeface="Arial" panose="020B0604020202020204" pitchFamily="34" charset="0"/>
              </a:rPr>
              <a:t>passenger cars</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which is </a:t>
            </a:r>
            <a:r>
              <a:rPr lang="ru-RU" sz="1400" dirty="0">
                <a:latin typeface="Arial" panose="020B0604020202020204" pitchFamily="34" charset="0"/>
                <a:cs typeface="Arial" panose="020B0604020202020204" pitchFamily="34" charset="0"/>
              </a:rPr>
              <a:t>7</a:t>
            </a:r>
            <a:r>
              <a:rPr lang="en-US" sz="1400" dirty="0">
                <a:latin typeface="Arial" panose="020B0604020202020204" pitchFamily="34" charset="0"/>
                <a:cs typeface="Arial" panose="020B0604020202020204" pitchFamily="34" charset="0"/>
              </a:rPr>
              <a:t>.</a:t>
            </a:r>
            <a:r>
              <a:rPr lang="ru-RU" sz="1400" dirty="0">
                <a:latin typeface="Arial" panose="020B0604020202020204" pitchFamily="34" charset="0"/>
                <a:cs typeface="Arial" panose="020B0604020202020204" pitchFamily="34" charset="0"/>
              </a:rPr>
              <a:t>3% </a:t>
            </a:r>
            <a:r>
              <a:rPr lang="en-US" sz="1400" dirty="0">
                <a:latin typeface="Arial" panose="020B0604020202020204" pitchFamily="34" charset="0"/>
                <a:cs typeface="Arial" panose="020B0604020202020204" pitchFamily="34" charset="0"/>
              </a:rPr>
              <a:t>more</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than a year earlier</a:t>
            </a:r>
            <a:r>
              <a:rPr lang="ru-RU" sz="1400" dirty="0">
                <a:latin typeface="Arial" panose="020B0604020202020204" pitchFamily="34" charset="0"/>
                <a:cs typeface="Arial" panose="020B0604020202020204" pitchFamily="34" charset="0"/>
              </a:rPr>
              <a:t>;</a:t>
            </a:r>
          </a:p>
          <a:p>
            <a:pPr marL="171450" indent="-171450" fontAlgn="base">
              <a:spcBef>
                <a:spcPts val="1200"/>
              </a:spcBef>
              <a:buClr>
                <a:srgbClr val="53ABE0"/>
              </a:buClr>
              <a:buFont typeface="Arial" panose="020B0604020202020204" pitchFamily="34" charset="0"/>
              <a:buChar char="‒"/>
            </a:pPr>
            <a:r>
              <a:rPr lang="ru-RU" sz="1400" b="1" dirty="0">
                <a:solidFill>
                  <a:srgbClr val="1D284E"/>
                </a:solidFill>
                <a:latin typeface="Arial" panose="020B0604020202020204" pitchFamily="34" charset="0"/>
                <a:cs typeface="Arial" panose="020B0604020202020204" pitchFamily="34" charset="0"/>
              </a:rPr>
              <a:t>144 </a:t>
            </a:r>
            <a:r>
              <a:rPr lang="en-US" sz="1400" b="1" dirty="0" err="1">
                <a:solidFill>
                  <a:srgbClr val="1D284E"/>
                </a:solidFill>
                <a:latin typeface="Arial" panose="020B0604020202020204" pitchFamily="34" charset="0"/>
                <a:cs typeface="Arial" panose="020B0604020202020204" pitchFamily="34" charset="0"/>
              </a:rPr>
              <a:t>ths</a:t>
            </a:r>
            <a:r>
              <a:rPr lang="ru-RU" sz="1400" dirty="0">
                <a:latin typeface="Arial" panose="020B0604020202020204" pitchFamily="34" charset="0"/>
                <a:cs typeface="Arial" panose="020B0604020202020204" pitchFamily="34" charset="0"/>
              </a:rPr>
              <a:t>. </a:t>
            </a:r>
            <a:r>
              <a:rPr lang="en-US" sz="1400" u="sng" dirty="0">
                <a:latin typeface="Arial" panose="020B0604020202020204" pitchFamily="34" charset="0"/>
                <a:cs typeface="Arial" panose="020B0604020202020204" pitchFamily="34" charset="0"/>
              </a:rPr>
              <a:t>light commercial vehicles</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which is </a:t>
            </a:r>
            <a:r>
              <a:rPr lang="ru-RU" sz="1400" dirty="0">
                <a:latin typeface="Arial" panose="020B0604020202020204" pitchFamily="34" charset="0"/>
                <a:cs typeface="Arial" panose="020B0604020202020204" pitchFamily="34" charset="0"/>
              </a:rPr>
              <a:t>38% </a:t>
            </a:r>
            <a:r>
              <a:rPr lang="en-US" sz="1400" dirty="0">
                <a:latin typeface="Arial" panose="020B0604020202020204" pitchFamily="34" charset="0"/>
                <a:cs typeface="Arial" panose="020B0604020202020204" pitchFamily="34" charset="0"/>
              </a:rPr>
              <a:t>more than a last year</a:t>
            </a:r>
            <a:r>
              <a:rPr lang="ru-RU" sz="1400" dirty="0">
                <a:latin typeface="Arial" panose="020B0604020202020204" pitchFamily="34" charset="0"/>
                <a:cs typeface="Arial" panose="020B0604020202020204" pitchFamily="34" charset="0"/>
              </a:rPr>
              <a:t>;</a:t>
            </a:r>
          </a:p>
          <a:p>
            <a:pPr marL="171450" indent="-171450" fontAlgn="base">
              <a:spcBef>
                <a:spcPts val="1200"/>
              </a:spcBef>
              <a:buClr>
                <a:srgbClr val="53ABE0"/>
              </a:buClr>
              <a:buFont typeface="Arial" panose="020B0604020202020204" pitchFamily="34" charset="0"/>
              <a:buChar char="‒"/>
            </a:pPr>
            <a:r>
              <a:rPr lang="ru-RU" sz="1400" b="1" dirty="0">
                <a:solidFill>
                  <a:srgbClr val="1D284E"/>
                </a:solidFill>
                <a:latin typeface="Arial" panose="020B0604020202020204" pitchFamily="34" charset="0"/>
                <a:cs typeface="Arial" panose="020B0604020202020204" pitchFamily="34" charset="0"/>
              </a:rPr>
              <a:t>177</a:t>
            </a:r>
            <a:r>
              <a:rPr lang="en-US" sz="1400" b="1" dirty="0">
                <a:solidFill>
                  <a:srgbClr val="1D284E"/>
                </a:solidFill>
                <a:latin typeface="Arial" panose="020B0604020202020204" pitchFamily="34" charset="0"/>
                <a:cs typeface="Arial" panose="020B0604020202020204" pitchFamily="34" charset="0"/>
              </a:rPr>
              <a:t>.</a:t>
            </a:r>
            <a:r>
              <a:rPr lang="ru-RU" sz="1400" b="1" dirty="0">
                <a:solidFill>
                  <a:srgbClr val="1D284E"/>
                </a:solidFill>
                <a:latin typeface="Arial" panose="020B0604020202020204" pitchFamily="34" charset="0"/>
                <a:cs typeface="Arial" panose="020B0604020202020204" pitchFamily="34" charset="0"/>
              </a:rPr>
              <a:t>7 </a:t>
            </a:r>
            <a:r>
              <a:rPr lang="en-US" sz="1400" b="1" dirty="0" err="1">
                <a:solidFill>
                  <a:srgbClr val="1D284E"/>
                </a:solidFill>
                <a:latin typeface="Arial" panose="020B0604020202020204" pitchFamily="34" charset="0"/>
                <a:cs typeface="Arial" panose="020B0604020202020204" pitchFamily="34" charset="0"/>
              </a:rPr>
              <a:t>ths</a:t>
            </a:r>
            <a:r>
              <a:rPr lang="ru-RU" sz="1400" b="1" dirty="0">
                <a:solidFill>
                  <a:srgbClr val="1D284E"/>
                </a:solidFill>
                <a:latin typeface="Arial" panose="020B0604020202020204" pitchFamily="34" charset="0"/>
                <a:cs typeface="Arial" panose="020B0604020202020204" pitchFamily="34" charset="0"/>
              </a:rPr>
              <a:t>. </a:t>
            </a:r>
            <a:r>
              <a:rPr lang="en-US" sz="1400" u="sng" dirty="0">
                <a:latin typeface="Arial" panose="020B0604020202020204" pitchFamily="34" charset="0"/>
                <a:cs typeface="Arial" panose="020B0604020202020204" pitchFamily="34" charset="0"/>
              </a:rPr>
              <a:t>trucks of all classes</a:t>
            </a:r>
            <a:r>
              <a:rPr lang="en-US" sz="1400" dirty="0">
                <a:latin typeface="Arial" panose="020B0604020202020204" pitchFamily="34" charset="0"/>
                <a:cs typeface="Arial" panose="020B0604020202020204" pitchFamily="34" charset="0"/>
              </a:rPr>
              <a:t> </a:t>
            </a:r>
            <a:r>
              <a:rPr lang="ru-RU" sz="14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including chassis and dump trucks</a:t>
            </a:r>
            <a:r>
              <a:rPr lang="ru-RU" sz="1400" dirty="0">
                <a:latin typeface="Arial" panose="020B0604020202020204" pitchFamily="34" charset="0"/>
                <a:cs typeface="Arial" panose="020B0604020202020204" pitchFamily="34" charset="0"/>
              </a:rPr>
              <a:t>) – </a:t>
            </a:r>
            <a:r>
              <a:rPr lang="en-US" sz="1400" dirty="0">
                <a:latin typeface="Arial" panose="020B0604020202020204" pitchFamily="34" charset="0"/>
                <a:cs typeface="Arial" panose="020B0604020202020204" pitchFamily="34" charset="0"/>
              </a:rPr>
              <a:t>an increase of </a:t>
            </a:r>
            <a:r>
              <a:rPr lang="ru-RU" sz="1400" dirty="0">
                <a:latin typeface="Arial" panose="020B0604020202020204" pitchFamily="34" charset="0"/>
                <a:cs typeface="Arial" panose="020B0604020202020204" pitchFamily="34" charset="0"/>
              </a:rPr>
              <a:t>26</a:t>
            </a:r>
            <a:r>
              <a:rPr lang="en-US" sz="1400" dirty="0">
                <a:latin typeface="Arial" panose="020B0604020202020204" pitchFamily="34" charset="0"/>
                <a:cs typeface="Arial" panose="020B0604020202020204" pitchFamily="34" charset="0"/>
              </a:rPr>
              <a:t>.</a:t>
            </a:r>
            <a:r>
              <a:rPr lang="ru-RU" sz="1400" dirty="0">
                <a:latin typeface="Arial" panose="020B0604020202020204" pitchFamily="34" charset="0"/>
                <a:cs typeface="Arial" panose="020B0604020202020204" pitchFamily="34" charset="0"/>
              </a:rPr>
              <a:t>1%;</a:t>
            </a:r>
          </a:p>
          <a:p>
            <a:pPr marL="171450" indent="-171450" fontAlgn="base">
              <a:spcBef>
                <a:spcPts val="1200"/>
              </a:spcBef>
              <a:buClr>
                <a:srgbClr val="53ABE0"/>
              </a:buClr>
              <a:buFont typeface="Arial" panose="020B0604020202020204" pitchFamily="34" charset="0"/>
              <a:buChar char="‒"/>
            </a:pPr>
            <a:r>
              <a:rPr lang="ru-RU" sz="1400" b="1" dirty="0">
                <a:solidFill>
                  <a:srgbClr val="1D284E"/>
                </a:solidFill>
                <a:latin typeface="Arial" panose="020B0604020202020204" pitchFamily="34" charset="0"/>
                <a:cs typeface="Arial" panose="020B0604020202020204" pitchFamily="34" charset="0"/>
              </a:rPr>
              <a:t>36,7 </a:t>
            </a:r>
            <a:r>
              <a:rPr lang="en-US" sz="1400" b="1" dirty="0" err="1">
                <a:solidFill>
                  <a:srgbClr val="1D284E"/>
                </a:solidFill>
                <a:latin typeface="Arial" panose="020B0604020202020204" pitchFamily="34" charset="0"/>
                <a:cs typeface="Arial" panose="020B0604020202020204" pitchFamily="34" charset="0"/>
              </a:rPr>
              <a:t>ths</a:t>
            </a:r>
            <a:r>
              <a:rPr lang="ru-RU" sz="1400" b="1" dirty="0">
                <a:solidFill>
                  <a:srgbClr val="1D284E"/>
                </a:solidFill>
                <a:latin typeface="Arial" panose="020B0604020202020204" pitchFamily="34" charset="0"/>
                <a:cs typeface="Arial" panose="020B0604020202020204" pitchFamily="34" charset="0"/>
              </a:rPr>
              <a:t>. </a:t>
            </a:r>
            <a:r>
              <a:rPr lang="en-US" sz="1400" u="sng" dirty="0">
                <a:latin typeface="Arial" panose="020B0604020202020204" pitchFamily="34" charset="0"/>
                <a:cs typeface="Arial" panose="020B0604020202020204" pitchFamily="34" charset="0"/>
              </a:rPr>
              <a:t>buses of all classes</a:t>
            </a:r>
            <a:r>
              <a:rPr lang="ru-RU"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including minibuses </a:t>
            </a:r>
            <a:r>
              <a:rPr lang="ru-RU" sz="1400" dirty="0">
                <a:latin typeface="Arial" panose="020B0604020202020204" pitchFamily="34" charset="0"/>
                <a:cs typeface="Arial" panose="020B0604020202020204" pitchFamily="34" charset="0"/>
              </a:rPr>
              <a:t>(+6</a:t>
            </a:r>
            <a:r>
              <a:rPr lang="en-US" sz="1400" dirty="0">
                <a:latin typeface="Arial" panose="020B0604020202020204" pitchFamily="34" charset="0"/>
                <a:cs typeface="Arial" panose="020B0604020202020204" pitchFamily="34" charset="0"/>
              </a:rPr>
              <a:t>.</a:t>
            </a:r>
            <a:r>
              <a:rPr lang="ru-RU" sz="1400" dirty="0">
                <a:latin typeface="Arial" panose="020B0604020202020204" pitchFamily="34" charset="0"/>
                <a:cs typeface="Arial" panose="020B0604020202020204" pitchFamily="34" charset="0"/>
              </a:rPr>
              <a:t>5%);</a:t>
            </a:r>
          </a:p>
          <a:p>
            <a:pPr marL="171450" indent="-171450" fontAlgn="base">
              <a:spcBef>
                <a:spcPts val="1200"/>
              </a:spcBef>
              <a:buClr>
                <a:srgbClr val="53ABE0"/>
              </a:buClr>
              <a:buFont typeface="Arial" panose="020B0604020202020204" pitchFamily="34" charset="0"/>
              <a:buChar char="‒"/>
            </a:pPr>
            <a:r>
              <a:rPr lang="ru-RU" sz="1400" b="1" dirty="0">
                <a:solidFill>
                  <a:srgbClr val="1D284E"/>
                </a:solidFill>
                <a:latin typeface="Arial" panose="020B0604020202020204" pitchFamily="34" charset="0"/>
                <a:cs typeface="Arial" panose="020B0604020202020204" pitchFamily="34" charset="0"/>
              </a:rPr>
              <a:t>18,4 </a:t>
            </a:r>
            <a:r>
              <a:rPr lang="en-US" sz="1400" b="1" dirty="0" err="1">
                <a:solidFill>
                  <a:srgbClr val="1D284E"/>
                </a:solidFill>
                <a:latin typeface="Arial" panose="020B0604020202020204" pitchFamily="34" charset="0"/>
                <a:cs typeface="Arial" panose="020B0604020202020204" pitchFamily="34" charset="0"/>
              </a:rPr>
              <a:t>ths</a:t>
            </a:r>
            <a:r>
              <a:rPr lang="ru-RU" sz="1400" b="1" dirty="0">
                <a:solidFill>
                  <a:srgbClr val="1D284E"/>
                </a:solidFill>
                <a:latin typeface="Arial" panose="020B0604020202020204" pitchFamily="34" charset="0"/>
                <a:cs typeface="Arial" panose="020B0604020202020204" pitchFamily="34" charset="0"/>
              </a:rPr>
              <a:t>.</a:t>
            </a:r>
            <a:r>
              <a:rPr lang="ru-RU" sz="1400" dirty="0">
                <a:latin typeface="Arial" panose="020B0604020202020204" pitchFamily="34" charset="0"/>
                <a:cs typeface="Arial" panose="020B0604020202020204" pitchFamily="34" charset="0"/>
              </a:rPr>
              <a:t> </a:t>
            </a:r>
            <a:r>
              <a:rPr lang="en-US" sz="1400" u="sng" dirty="0">
                <a:latin typeface="Arial" panose="020B0604020202020204" pitchFamily="34" charset="0"/>
                <a:cs typeface="Arial" panose="020B0604020202020204" pitchFamily="34" charset="0"/>
              </a:rPr>
              <a:t>motorcycles</a:t>
            </a:r>
            <a:r>
              <a:rPr lang="en-US" sz="1400" dirty="0">
                <a:latin typeface="Arial" panose="020B0604020202020204" pitchFamily="34" charset="0"/>
                <a:cs typeface="Arial" panose="020B0604020202020204" pitchFamily="34" charset="0"/>
              </a:rPr>
              <a:t> </a:t>
            </a:r>
            <a:r>
              <a:rPr lang="ru-RU" sz="1400" dirty="0">
                <a:latin typeface="Arial" panose="020B0604020202020204" pitchFamily="34" charset="0"/>
                <a:cs typeface="Arial" panose="020B0604020202020204" pitchFamily="34" charset="0"/>
              </a:rPr>
              <a:t>(+12</a:t>
            </a:r>
            <a:r>
              <a:rPr lang="en-US" sz="1400" dirty="0">
                <a:latin typeface="Arial" panose="020B0604020202020204" pitchFamily="34" charset="0"/>
                <a:cs typeface="Arial" panose="020B0604020202020204" pitchFamily="34" charset="0"/>
              </a:rPr>
              <a:t>.</a:t>
            </a:r>
            <a:r>
              <a:rPr lang="ru-RU" sz="1400" dirty="0">
                <a:latin typeface="Arial" panose="020B0604020202020204" pitchFamily="34" charset="0"/>
                <a:cs typeface="Arial" panose="020B0604020202020204" pitchFamily="34" charset="0"/>
              </a:rPr>
              <a:t>6%).</a:t>
            </a:r>
          </a:p>
        </p:txBody>
      </p:sp>
      <p:sp>
        <p:nvSpPr>
          <p:cNvPr id="9" name="Прямоугольник 8"/>
          <p:cNvSpPr/>
          <p:nvPr/>
        </p:nvSpPr>
        <p:spPr>
          <a:xfrm>
            <a:off x="6101550" y="1254779"/>
            <a:ext cx="5536982" cy="215444"/>
          </a:xfrm>
          <a:prstGeom prst="rect">
            <a:avLst/>
          </a:prstGeom>
        </p:spPr>
        <p:txBody>
          <a:bodyPr wrap="square">
            <a:spAutoFit/>
          </a:bodyPr>
          <a:lstStyle/>
          <a:p>
            <a:r>
              <a:rPr lang="en-US" sz="800" dirty="0">
                <a:solidFill>
                  <a:schemeClr val="tx1">
                    <a:lumMod val="65000"/>
                    <a:lumOff val="35000"/>
                  </a:schemeClr>
                </a:solidFill>
                <a:latin typeface="Arial" panose="020B0604020202020204" pitchFamily="34" charset="0"/>
                <a:cs typeface="Arial" panose="020B0604020202020204" pitchFamily="34" charset="0"/>
              </a:rPr>
              <a:t>Fig. 3. Structure of the car and motorcycle market by segment in 2019</a:t>
            </a:r>
            <a:endParaRPr lang="ru-RU" sz="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Прямоугольник 9"/>
          <p:cNvSpPr/>
          <p:nvPr/>
        </p:nvSpPr>
        <p:spPr>
          <a:xfrm>
            <a:off x="6096000" y="4101456"/>
            <a:ext cx="2016899" cy="200055"/>
          </a:xfrm>
          <a:prstGeom prst="rect">
            <a:avLst/>
          </a:prstGeom>
        </p:spPr>
        <p:txBody>
          <a:bodyPr wrap="none">
            <a:spAutoFit/>
          </a:bodyPr>
          <a:lstStyle/>
          <a:p>
            <a:r>
              <a:rPr lang="en-US" sz="700" dirty="0">
                <a:solidFill>
                  <a:schemeClr val="tx1">
                    <a:lumMod val="65000"/>
                    <a:lumOff val="35000"/>
                  </a:schemeClr>
                </a:solidFill>
                <a:latin typeface="Arial" panose="020B0604020202020204" pitchFamily="34" charset="0"/>
                <a:cs typeface="Arial" panose="020B0604020202020204" pitchFamily="34" charset="0"/>
              </a:rPr>
              <a:t>Source: Electronic Passport JSC and </a:t>
            </a:r>
            <a:r>
              <a:rPr lang="en-US" sz="700" dirty="0" err="1">
                <a:solidFill>
                  <a:schemeClr val="tx1">
                    <a:lumMod val="65000"/>
                    <a:lumOff val="35000"/>
                  </a:schemeClr>
                </a:solidFill>
                <a:latin typeface="Arial" panose="020B0604020202020204" pitchFamily="34" charset="0"/>
                <a:cs typeface="Arial" panose="020B0604020202020204" pitchFamily="34" charset="0"/>
              </a:rPr>
              <a:t>Autostat</a:t>
            </a:r>
            <a:endParaRPr lang="ru-RU" sz="7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5" name="Рисунок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1000" y="684000"/>
            <a:ext cx="1987532" cy="349161"/>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0286" y="4821506"/>
            <a:ext cx="5532549" cy="2036494"/>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rcRect/>
          <a:stretch/>
        </p:blipFill>
        <p:spPr>
          <a:xfrm>
            <a:off x="6186000" y="1578986"/>
            <a:ext cx="4860000" cy="2454973"/>
          </a:xfrm>
          <a:prstGeom prst="rect">
            <a:avLst/>
          </a:prstGeom>
        </p:spPr>
      </p:pic>
    </p:spTree>
    <p:extLst>
      <p:ext uri="{BB962C8B-B14F-4D97-AF65-F5344CB8AC3E}">
        <p14:creationId xmlns:p14="http://schemas.microsoft.com/office/powerpoint/2010/main" val="2735629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61000" y="1359000"/>
            <a:ext cx="5645772" cy="3262432"/>
          </a:xfrm>
          <a:prstGeom prst="rect">
            <a:avLst/>
          </a:prstGeom>
        </p:spPr>
        <p:txBody>
          <a:bodyPr wrap="square">
            <a:spAutoFit/>
          </a:bodyPr>
          <a:lstStyle/>
          <a:p>
            <a:pPr fontAlgn="base"/>
            <a:r>
              <a:rPr lang="en-US" sz="1400" b="1" dirty="0">
                <a:solidFill>
                  <a:srgbClr val="1D284E"/>
                </a:solidFill>
                <a:latin typeface="Arial" panose="020B0604020202020204" pitchFamily="34" charset="0"/>
                <a:cs typeface="Arial" panose="020B0604020202020204" pitchFamily="34" charset="0"/>
              </a:rPr>
              <a:t>According to the Association of European Businesses (AEB), </a:t>
            </a:r>
            <a:r>
              <a:rPr lang="en-US" sz="1400" b="1" u="sng" dirty="0">
                <a:solidFill>
                  <a:srgbClr val="1D284E"/>
                </a:solidFill>
                <a:latin typeface="Arial" panose="020B0604020202020204" pitchFamily="34" charset="0"/>
                <a:cs typeface="Arial" panose="020B0604020202020204" pitchFamily="34" charset="0"/>
              </a:rPr>
              <a:t>1.667 </a:t>
            </a:r>
            <a:r>
              <a:rPr lang="en-US" sz="1400" b="1" u="sng" dirty="0" err="1">
                <a:solidFill>
                  <a:srgbClr val="1D284E"/>
                </a:solidFill>
                <a:latin typeface="Arial" panose="020B0604020202020204" pitchFamily="34" charset="0"/>
                <a:cs typeface="Arial" panose="020B0604020202020204" pitchFamily="34" charset="0"/>
              </a:rPr>
              <a:t>mln</a:t>
            </a:r>
            <a:r>
              <a:rPr lang="en-US" sz="1400" b="1" u="sng" dirty="0">
                <a:solidFill>
                  <a:srgbClr val="1D284E"/>
                </a:solidFill>
                <a:latin typeface="Arial" panose="020B0604020202020204" pitchFamily="34" charset="0"/>
                <a:cs typeface="Arial" panose="020B0604020202020204" pitchFamily="34" charset="0"/>
              </a:rPr>
              <a:t> new passenger cars and light commercial vehicles </a:t>
            </a:r>
            <a:r>
              <a:rPr lang="en-US" sz="1400" b="1" dirty="0">
                <a:solidFill>
                  <a:srgbClr val="1D284E"/>
                </a:solidFill>
                <a:latin typeface="Arial" panose="020B0604020202020204" pitchFamily="34" charset="0"/>
                <a:cs typeface="Arial" panose="020B0604020202020204" pitchFamily="34" charset="0"/>
              </a:rPr>
              <a:t>were sold in the Russian market. Thus, </a:t>
            </a:r>
            <a:r>
              <a:rPr lang="en-US" sz="1400" b="1" dirty="0">
                <a:solidFill>
                  <a:srgbClr val="15A781"/>
                </a:solidFill>
                <a:latin typeface="Arial" panose="020B0604020202020204" pitchFamily="34" charset="0"/>
                <a:cs typeface="Arial" panose="020B0604020202020204" pitchFamily="34" charset="0"/>
              </a:rPr>
              <a:t>the market grew by 4.3% </a:t>
            </a:r>
            <a:r>
              <a:rPr lang="en-US" sz="1400" b="1" dirty="0">
                <a:solidFill>
                  <a:srgbClr val="1D284E"/>
                </a:solidFill>
                <a:latin typeface="Arial" panose="020B0604020202020204" pitchFamily="34" charset="0"/>
                <a:cs typeface="Arial" panose="020B0604020202020204" pitchFamily="34" charset="0"/>
              </a:rPr>
              <a:t>compared to 2020. In the first half of the year, the growth was 37% (871 </a:t>
            </a:r>
            <a:r>
              <a:rPr lang="en-US" sz="1400" b="1" dirty="0" err="1">
                <a:solidFill>
                  <a:srgbClr val="1D284E"/>
                </a:solidFill>
                <a:latin typeface="Arial" panose="020B0604020202020204" pitchFamily="34" charset="0"/>
                <a:cs typeface="Arial" panose="020B0604020202020204" pitchFamily="34" charset="0"/>
              </a:rPr>
              <a:t>ths</a:t>
            </a:r>
            <a:r>
              <a:rPr lang="en-US" sz="1400" b="1" dirty="0">
                <a:solidFill>
                  <a:srgbClr val="1D284E"/>
                </a:solidFill>
                <a:latin typeface="Arial" panose="020B0604020202020204" pitchFamily="34" charset="0"/>
                <a:cs typeface="Arial" panose="020B0604020202020204" pitchFamily="34" charset="0"/>
              </a:rPr>
              <a:t>.) due to low starting indicators, and already in the second half of the year there was a drop: in October sales decreased by 18%, and in November and December — by 20%. 796 </a:t>
            </a:r>
            <a:r>
              <a:rPr lang="en-US" sz="1400" b="1" dirty="0" err="1">
                <a:solidFill>
                  <a:srgbClr val="1D284E"/>
                </a:solidFill>
                <a:latin typeface="Arial" panose="020B0604020202020204" pitchFamily="34" charset="0"/>
                <a:cs typeface="Arial" panose="020B0604020202020204" pitchFamily="34" charset="0"/>
              </a:rPr>
              <a:t>ths</a:t>
            </a:r>
            <a:r>
              <a:rPr lang="en-US" sz="1400" b="1" dirty="0">
                <a:solidFill>
                  <a:srgbClr val="1D284E"/>
                </a:solidFill>
                <a:latin typeface="Arial" panose="020B0604020202020204" pitchFamily="34" charset="0"/>
                <a:cs typeface="Arial" panose="020B0604020202020204" pitchFamily="34" charset="0"/>
              </a:rPr>
              <a:t>. cars were sold from July to December.</a:t>
            </a:r>
          </a:p>
          <a:p>
            <a:pPr fontAlgn="base">
              <a:spcBef>
                <a:spcPts val="1200"/>
              </a:spcBef>
            </a:pPr>
            <a:r>
              <a:rPr lang="en-US" sz="1400" dirty="0">
                <a:latin typeface="Arial" panose="020B0604020202020204" pitchFamily="34" charset="0"/>
                <a:cs typeface="Arial" panose="020B0604020202020204" pitchFamily="34" charset="0"/>
              </a:rPr>
              <a:t>At the same time, experts say that the Russian market has great potential. And sales growth in 2021 could be even higher: due to the shortage of cars, it was not possible to satisfy all consumers' demand. The shortage is attributed to a shortage of electronic components, logistics disruption and rising prices for raw materials, in particular steel. </a:t>
            </a:r>
            <a:endParaRPr lang="ru-RU" sz="1400" dirty="0">
              <a:latin typeface="Arial" panose="020B0604020202020204" pitchFamily="34" charset="0"/>
              <a:cs typeface="Arial" panose="020B0604020202020204" pitchFamily="34" charset="0"/>
            </a:endParaRPr>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1000" y="684000"/>
            <a:ext cx="1987532" cy="349161"/>
          </a:xfrm>
          <a:prstGeom prst="rect">
            <a:avLst/>
          </a:prstGeom>
        </p:spPr>
      </p:pic>
      <p:sp>
        <p:nvSpPr>
          <p:cNvPr id="8" name="Прямоугольник 7"/>
          <p:cNvSpPr/>
          <p:nvPr/>
        </p:nvSpPr>
        <p:spPr>
          <a:xfrm>
            <a:off x="741000" y="5152168"/>
            <a:ext cx="5265000" cy="738664"/>
          </a:xfrm>
          <a:prstGeom prst="rect">
            <a:avLst/>
          </a:prstGeom>
        </p:spPr>
        <p:txBody>
          <a:bodyPr wrap="square">
            <a:spAutoFit/>
          </a:bodyPr>
          <a:lstStyle/>
          <a:p>
            <a:pPr fontAlgn="base">
              <a:spcBef>
                <a:spcPts val="1200"/>
              </a:spcBef>
            </a:pPr>
            <a:r>
              <a:rPr lang="en-US" sz="1400" b="1" dirty="0">
                <a:solidFill>
                  <a:srgbClr val="1D284E"/>
                </a:solidFill>
                <a:latin typeface="Arial" panose="020B0604020202020204" pitchFamily="34" charset="0"/>
                <a:cs typeface="Arial" panose="020B0604020202020204" pitchFamily="34" charset="0"/>
              </a:rPr>
              <a:t>Despite the fact that in 2021 the deferred </a:t>
            </a:r>
            <a:r>
              <a:rPr lang="en-US" sz="1400" b="1" u="sng" dirty="0">
                <a:solidFill>
                  <a:srgbClr val="1D284E"/>
                </a:solidFill>
                <a:latin typeface="Arial" panose="020B0604020202020204" pitchFamily="34" charset="0"/>
                <a:cs typeface="Arial" panose="020B0604020202020204" pitchFamily="34" charset="0"/>
              </a:rPr>
              <a:t>demand</a:t>
            </a:r>
            <a:r>
              <a:rPr lang="en-US" sz="1400" b="1" dirty="0">
                <a:solidFill>
                  <a:srgbClr val="1D284E"/>
                </a:solidFill>
                <a:latin typeface="Arial" panose="020B0604020202020204" pitchFamily="34" charset="0"/>
                <a:cs typeface="Arial" panose="020B0604020202020204" pitchFamily="34" charset="0"/>
              </a:rPr>
              <a:t> has decreased, the interest of buyers in the most popular models </a:t>
            </a:r>
            <a:r>
              <a:rPr lang="en-US" sz="1400" b="1" u="sng" dirty="0">
                <a:solidFill>
                  <a:srgbClr val="1D284E"/>
                </a:solidFill>
                <a:latin typeface="Arial" panose="020B0604020202020204" pitchFamily="34" charset="0"/>
                <a:cs typeface="Arial" panose="020B0604020202020204" pitchFamily="34" charset="0"/>
              </a:rPr>
              <a:t>remains high</a:t>
            </a:r>
            <a:r>
              <a:rPr lang="en-US" sz="1400" b="1" dirty="0">
                <a:solidFill>
                  <a:srgbClr val="1D284E"/>
                </a:solidFill>
                <a:latin typeface="Arial" panose="020B0604020202020204" pitchFamily="34" charset="0"/>
                <a:cs typeface="Arial" panose="020B0604020202020204" pitchFamily="34" charset="0"/>
              </a:rPr>
              <a:t>. </a:t>
            </a:r>
            <a:endParaRPr lang="ru-RU" sz="1400" b="1" dirty="0">
              <a:solidFill>
                <a:srgbClr val="1D284E"/>
              </a:solidFill>
              <a:latin typeface="Arial" panose="020B0604020202020204" pitchFamily="34" charset="0"/>
              <a:cs typeface="Arial" panose="020B0604020202020204" pitchFamily="34" charset="0"/>
            </a:endParaRPr>
          </a:p>
        </p:txBody>
      </p:sp>
      <p:sp>
        <p:nvSpPr>
          <p:cNvPr id="10" name="Прямоугольник 9"/>
          <p:cNvSpPr/>
          <p:nvPr/>
        </p:nvSpPr>
        <p:spPr>
          <a:xfrm>
            <a:off x="651000" y="5049000"/>
            <a:ext cx="5445000" cy="945000"/>
          </a:xfrm>
          <a:prstGeom prst="rect">
            <a:avLst/>
          </a:prstGeom>
          <a:noFill/>
          <a:ln w="19050">
            <a:solidFill>
              <a:srgbClr val="1D2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33051" y="1359000"/>
            <a:ext cx="5458949" cy="4635000"/>
          </a:xfrm>
          <a:prstGeom prst="rect">
            <a:avLst/>
          </a:prstGeom>
        </p:spPr>
      </p:pic>
      <p:sp>
        <p:nvSpPr>
          <p:cNvPr id="7" name="Прямоугольник 6">
            <a:extLst>
              <a:ext uri="{FF2B5EF4-FFF2-40B4-BE49-F238E27FC236}">
                <a16:creationId xmlns:a16="http://schemas.microsoft.com/office/drawing/2014/main" id="{FD1D62F7-B482-391F-2527-9723E139ECC8}"/>
              </a:ext>
            </a:extLst>
          </p:cNvPr>
          <p:cNvSpPr/>
          <p:nvPr/>
        </p:nvSpPr>
        <p:spPr>
          <a:xfrm>
            <a:off x="9895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contact@delprof.ru</a:t>
            </a:r>
            <a:endParaRPr lang="ru-RU" sz="1200" dirty="0">
              <a:solidFill>
                <a:srgbClr val="1D284E"/>
              </a:solidFill>
              <a:latin typeface="Arial" panose="020B0604020202020204" pitchFamily="34" charset="0"/>
              <a:cs typeface="Arial" panose="020B0604020202020204" pitchFamily="34" charset="0"/>
            </a:endParaRPr>
          </a:p>
        </p:txBody>
      </p:sp>
      <p:sp>
        <p:nvSpPr>
          <p:cNvPr id="11" name="Прямоугольник 10">
            <a:extLst>
              <a:ext uri="{FF2B5EF4-FFF2-40B4-BE49-F238E27FC236}">
                <a16:creationId xmlns:a16="http://schemas.microsoft.com/office/drawing/2014/main" id="{7FC6F66B-2E32-9B7F-853D-C5C90E611F55}"/>
              </a:ext>
            </a:extLst>
          </p:cNvPr>
          <p:cNvSpPr/>
          <p:nvPr/>
        </p:nvSpPr>
        <p:spPr>
          <a:xfrm>
            <a:off x="8320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+7 (495) 740-16-01</a:t>
            </a:r>
            <a:endParaRPr lang="ru-RU" sz="1200" dirty="0">
              <a:solidFill>
                <a:srgbClr val="1D284E"/>
              </a:solidFill>
              <a:latin typeface="Arial" panose="020B0604020202020204" pitchFamily="34" charset="0"/>
              <a:cs typeface="Arial" panose="020B0604020202020204" pitchFamily="34" charset="0"/>
            </a:endParaRPr>
          </a:p>
        </p:txBody>
      </p:sp>
      <p:cxnSp>
        <p:nvCxnSpPr>
          <p:cNvPr id="12" name="Прямая соединительная линия 11">
            <a:extLst>
              <a:ext uri="{FF2B5EF4-FFF2-40B4-BE49-F238E27FC236}">
                <a16:creationId xmlns:a16="http://schemas.microsoft.com/office/drawing/2014/main" id="{382B2560-C209-4C22-10DB-49C8253C7E8A}"/>
              </a:ext>
            </a:extLst>
          </p:cNvPr>
          <p:cNvCxnSpPr/>
          <p:nvPr/>
        </p:nvCxnSpPr>
        <p:spPr>
          <a:xfrm>
            <a:off x="10120775" y="6498367"/>
            <a:ext cx="0" cy="153889"/>
          </a:xfrm>
          <a:prstGeom prst="line">
            <a:avLst/>
          </a:prstGeom>
          <a:ln w="19050">
            <a:solidFill>
              <a:srgbClr val="1D28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057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636000" y="3339000"/>
            <a:ext cx="5130000" cy="2200602"/>
          </a:xfrm>
          <a:prstGeom prst="rect">
            <a:avLst/>
          </a:prstGeom>
        </p:spPr>
        <p:txBody>
          <a:bodyPr wrap="square">
            <a:spAutoFit/>
          </a:bodyPr>
          <a:lstStyle/>
          <a:p>
            <a:pPr fontAlgn="base">
              <a:spcBef>
                <a:spcPts val="600"/>
              </a:spcBef>
            </a:pPr>
            <a:r>
              <a:rPr lang="en-US" sz="1200" dirty="0">
                <a:latin typeface="Arial" panose="020B0604020202020204" pitchFamily="34" charset="0"/>
                <a:cs typeface="Arial" panose="020B0604020202020204" pitchFamily="34" charset="0"/>
              </a:rPr>
              <a:t>Compared with the indicators of 2020, </a:t>
            </a:r>
            <a:r>
              <a:rPr lang="en-US" sz="1200" u="sng" dirty="0">
                <a:latin typeface="Arial" panose="020B0604020202020204" pitchFamily="34" charset="0"/>
                <a:cs typeface="Arial" panose="020B0604020202020204" pitchFamily="34" charset="0"/>
              </a:rPr>
              <a:t>the market capacity in rubles increased</a:t>
            </a:r>
            <a:r>
              <a:rPr lang="en-US" sz="1200" dirty="0">
                <a:latin typeface="Arial" panose="020B0604020202020204" pitchFamily="34" charset="0"/>
                <a:cs typeface="Arial" panose="020B0604020202020204" pitchFamily="34" charset="0"/>
              </a:rPr>
              <a:t> </a:t>
            </a:r>
            <a:r>
              <a:rPr lang="en-US" sz="1200" b="1" dirty="0">
                <a:solidFill>
                  <a:srgbClr val="15A781"/>
                </a:solidFill>
                <a:latin typeface="Arial" panose="020B0604020202020204" pitchFamily="34" charset="0"/>
                <a:cs typeface="Arial" panose="020B0604020202020204" pitchFamily="34" charset="0"/>
              </a:rPr>
              <a:t>by 21%</a:t>
            </a:r>
            <a:r>
              <a:rPr lang="en-US" sz="1200" dirty="0">
                <a:latin typeface="Arial" panose="020B0604020202020204" pitchFamily="34" charset="0"/>
                <a:cs typeface="Arial" panose="020B0604020202020204" pitchFamily="34" charset="0"/>
              </a:rPr>
              <a:t>, and in dollar terms – by 18%. Despite the record figure in rubles, in the US currency (USD 40.9 </a:t>
            </a:r>
            <a:r>
              <a:rPr lang="en-US" sz="1200" dirty="0" err="1">
                <a:latin typeface="Arial" panose="020B0604020202020204" pitchFamily="34" charset="0"/>
                <a:cs typeface="Arial" panose="020B0604020202020204" pitchFamily="34" charset="0"/>
              </a:rPr>
              <a:t>bln</a:t>
            </a:r>
            <a:r>
              <a:rPr lang="en-US" sz="1200" dirty="0">
                <a:latin typeface="Arial" panose="020B0604020202020204" pitchFamily="34" charset="0"/>
                <a:cs typeface="Arial" panose="020B0604020202020204" pitchFamily="34" charset="0"/>
              </a:rPr>
              <a:t>.), it is far from the record values of 2012: that year, 75 billion dollars were spent on passenger cars. </a:t>
            </a:r>
          </a:p>
          <a:p>
            <a:pPr fontAlgn="base">
              <a:spcBef>
                <a:spcPts val="600"/>
              </a:spcBef>
            </a:pPr>
            <a:r>
              <a:rPr lang="en-US" sz="1200" dirty="0">
                <a:latin typeface="Arial" panose="020B0604020202020204" pitchFamily="34" charset="0"/>
                <a:cs typeface="Arial" panose="020B0604020202020204" pitchFamily="34" charset="0"/>
              </a:rPr>
              <a:t>Obviously, the reason for this is the ruble exchange rate, which has been falling in recent years: the Russian currency has lost half its value over 9 years. In this regard, the capacity of the car market is growing in rubles, which is clearly visible since 2017. In 2020, growth slowed down due to the pandemic, and last year there was a rise in car prices due to a global shortage of semiconductors, which also affected the market capacity. </a:t>
            </a:r>
            <a:endParaRPr lang="ru-RU" sz="1050" dirty="0">
              <a:latin typeface="Arial" panose="020B0604020202020204" pitchFamily="34" charset="0"/>
              <a:cs typeface="Arial" panose="020B0604020202020204" pitchFamily="34" charset="0"/>
            </a:endParaRPr>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1000" y="684000"/>
            <a:ext cx="1987532" cy="349161"/>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rcRect/>
          <a:stretch/>
        </p:blipFill>
        <p:spPr>
          <a:xfrm>
            <a:off x="597958" y="1668397"/>
            <a:ext cx="5759999" cy="3769439"/>
          </a:xfrm>
          <a:prstGeom prst="rect">
            <a:avLst/>
          </a:prstGeom>
        </p:spPr>
      </p:pic>
      <p:sp>
        <p:nvSpPr>
          <p:cNvPr id="4" name="Прямоугольник 3"/>
          <p:cNvSpPr/>
          <p:nvPr/>
        </p:nvSpPr>
        <p:spPr>
          <a:xfrm>
            <a:off x="6636000" y="1668397"/>
            <a:ext cx="1898277" cy="800219"/>
          </a:xfrm>
          <a:prstGeom prst="rect">
            <a:avLst/>
          </a:prstGeom>
        </p:spPr>
        <p:txBody>
          <a:bodyPr wrap="none">
            <a:spAutoFit/>
          </a:bodyPr>
          <a:lstStyle/>
          <a:p>
            <a:r>
              <a:rPr lang="en-US" dirty="0">
                <a:solidFill>
                  <a:srgbClr val="1D284E"/>
                </a:solidFill>
                <a:latin typeface="Arial" panose="020B0604020202020204" pitchFamily="34" charset="0"/>
                <a:cs typeface="Arial" panose="020B0604020202020204" pitchFamily="34" charset="0"/>
              </a:rPr>
              <a:t>over</a:t>
            </a:r>
            <a:endParaRPr lang="ru-RU" dirty="0">
              <a:solidFill>
                <a:srgbClr val="1D284E"/>
              </a:solidFill>
              <a:latin typeface="Arial" panose="020B0604020202020204" pitchFamily="34" charset="0"/>
              <a:cs typeface="Arial" panose="020B0604020202020204" pitchFamily="34" charset="0"/>
            </a:endParaRPr>
          </a:p>
          <a:p>
            <a:r>
              <a:rPr lang="ru-RU" sz="2800" b="1" dirty="0">
                <a:solidFill>
                  <a:srgbClr val="1D284E"/>
                </a:solidFill>
                <a:latin typeface="Arial" panose="020B0604020202020204" pitchFamily="34" charset="0"/>
                <a:cs typeface="Arial" panose="020B0604020202020204" pitchFamily="34" charset="0"/>
              </a:rPr>
              <a:t>3,02</a:t>
            </a:r>
            <a:r>
              <a:rPr lang="ru-RU" dirty="0">
                <a:solidFill>
                  <a:srgbClr val="1D284E"/>
                </a:solidFill>
                <a:latin typeface="Arial" panose="020B0604020202020204" pitchFamily="34" charset="0"/>
                <a:cs typeface="Arial" panose="020B0604020202020204" pitchFamily="34" charset="0"/>
              </a:rPr>
              <a:t> </a:t>
            </a:r>
            <a:r>
              <a:rPr lang="en-US" dirty="0" err="1">
                <a:solidFill>
                  <a:srgbClr val="1D284E"/>
                </a:solidFill>
                <a:latin typeface="Arial" panose="020B0604020202020204" pitchFamily="34" charset="0"/>
                <a:cs typeface="Arial" panose="020B0604020202020204" pitchFamily="34" charset="0"/>
              </a:rPr>
              <a:t>tln</a:t>
            </a:r>
            <a:r>
              <a:rPr lang="en-US" dirty="0">
                <a:solidFill>
                  <a:srgbClr val="1D284E"/>
                </a:solidFill>
                <a:latin typeface="Arial" panose="020B0604020202020204" pitchFamily="34" charset="0"/>
                <a:cs typeface="Arial" panose="020B0604020202020204" pitchFamily="34" charset="0"/>
              </a:rPr>
              <a:t> RUB</a:t>
            </a:r>
            <a:r>
              <a:rPr lang="ru-RU" dirty="0">
                <a:solidFill>
                  <a:srgbClr val="1D284E"/>
                </a:solidFill>
                <a:latin typeface="Arial" panose="020B0604020202020204" pitchFamily="34" charset="0"/>
                <a:cs typeface="Arial" panose="020B0604020202020204" pitchFamily="34" charset="0"/>
              </a:rPr>
              <a:t>* </a:t>
            </a:r>
            <a:endParaRPr lang="ru-RU" dirty="0">
              <a:solidFill>
                <a:srgbClr val="1D284E"/>
              </a:solidFill>
            </a:endParaRPr>
          </a:p>
        </p:txBody>
      </p:sp>
      <p:sp>
        <p:nvSpPr>
          <p:cNvPr id="5" name="Прямоугольник 4"/>
          <p:cNvSpPr/>
          <p:nvPr/>
        </p:nvSpPr>
        <p:spPr>
          <a:xfrm>
            <a:off x="8534277" y="1883841"/>
            <a:ext cx="3104256" cy="584775"/>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Russians spent on new passenger cars</a:t>
            </a:r>
            <a:endParaRPr lang="ru-RU" sz="1600" dirty="0"/>
          </a:p>
        </p:txBody>
      </p:sp>
      <p:sp>
        <p:nvSpPr>
          <p:cNvPr id="6" name="Прямоугольник 5"/>
          <p:cNvSpPr/>
          <p:nvPr/>
        </p:nvSpPr>
        <p:spPr>
          <a:xfrm>
            <a:off x="6689837" y="2530171"/>
            <a:ext cx="3942105" cy="338554"/>
          </a:xfrm>
          <a:prstGeom prst="rect">
            <a:avLst/>
          </a:prstGeom>
        </p:spPr>
        <p:txBody>
          <a:bodyPr wrap="none">
            <a:spAutoFit/>
          </a:bodyPr>
          <a:lstStyle/>
          <a:p>
            <a:r>
              <a:rPr lang="ru-RU" sz="1600" dirty="0">
                <a:solidFill>
                  <a:srgbClr val="1D284E"/>
                </a:solidFill>
                <a:latin typeface="Arial" panose="020B0604020202020204" pitchFamily="34" charset="0"/>
                <a:cs typeface="Arial" panose="020B0604020202020204" pitchFamily="34" charset="0"/>
              </a:rPr>
              <a:t>* </a:t>
            </a:r>
            <a:r>
              <a:rPr lang="en-US" sz="1600" dirty="0">
                <a:solidFill>
                  <a:srgbClr val="1D284E"/>
                </a:solidFill>
                <a:latin typeface="Arial" panose="020B0604020202020204" pitchFamily="34" charset="0"/>
                <a:cs typeface="Arial" panose="020B0604020202020204" pitchFamily="34" charset="0"/>
              </a:rPr>
              <a:t>the record figure for the Russian market</a:t>
            </a:r>
            <a:endParaRPr lang="ru-RU" sz="1600" dirty="0">
              <a:solidFill>
                <a:srgbClr val="1D284E"/>
              </a:solidFill>
            </a:endParaRPr>
          </a:p>
        </p:txBody>
      </p:sp>
      <p:cxnSp>
        <p:nvCxnSpPr>
          <p:cNvPr id="12" name="Прямая соединительная линия 11"/>
          <p:cNvCxnSpPr/>
          <p:nvPr/>
        </p:nvCxnSpPr>
        <p:spPr>
          <a:xfrm>
            <a:off x="6771000" y="2529000"/>
            <a:ext cx="4500000" cy="0"/>
          </a:xfrm>
          <a:prstGeom prst="line">
            <a:avLst/>
          </a:prstGeom>
          <a:ln w="19050">
            <a:solidFill>
              <a:srgbClr val="1D284E"/>
            </a:solidFill>
          </a:ln>
        </p:spPr>
        <p:style>
          <a:lnRef idx="1">
            <a:schemeClr val="accent1"/>
          </a:lnRef>
          <a:fillRef idx="0">
            <a:schemeClr val="accent1"/>
          </a:fillRef>
          <a:effectRef idx="0">
            <a:schemeClr val="accent1"/>
          </a:effectRef>
          <a:fontRef idx="minor">
            <a:schemeClr val="tx1"/>
          </a:fontRef>
        </p:style>
      </p:cxnSp>
      <p:sp>
        <p:nvSpPr>
          <p:cNvPr id="13" name="Прямоугольник 12"/>
          <p:cNvSpPr/>
          <p:nvPr/>
        </p:nvSpPr>
        <p:spPr>
          <a:xfrm>
            <a:off x="593837" y="1289091"/>
            <a:ext cx="6096000" cy="215444"/>
          </a:xfrm>
          <a:prstGeom prst="rect">
            <a:avLst/>
          </a:prstGeom>
        </p:spPr>
        <p:txBody>
          <a:bodyPr>
            <a:spAutoFit/>
          </a:bodyPr>
          <a:lstStyle/>
          <a:p>
            <a:r>
              <a:rPr lang="en-US" sz="800" dirty="0">
                <a:solidFill>
                  <a:schemeClr val="tx1">
                    <a:lumMod val="65000"/>
                    <a:lumOff val="35000"/>
                  </a:schemeClr>
                </a:solidFill>
                <a:latin typeface="Arial" panose="020B0604020202020204" pitchFamily="34" charset="0"/>
                <a:cs typeface="Arial" panose="020B0604020202020204" pitchFamily="34" charset="0"/>
              </a:rPr>
              <a:t>Fig. 4.  The capacity of the Russian car market in monetary terms 2021</a:t>
            </a:r>
            <a:endParaRPr lang="ru-RU" sz="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Прямоугольник 13"/>
          <p:cNvSpPr/>
          <p:nvPr/>
        </p:nvSpPr>
        <p:spPr>
          <a:xfrm>
            <a:off x="593837" y="5524213"/>
            <a:ext cx="849913" cy="200055"/>
          </a:xfrm>
          <a:prstGeom prst="rect">
            <a:avLst/>
          </a:prstGeom>
        </p:spPr>
        <p:txBody>
          <a:bodyPr wrap="none">
            <a:spAutoFit/>
          </a:bodyPr>
          <a:lstStyle/>
          <a:p>
            <a:r>
              <a:rPr lang="en-US" sz="700" dirty="0">
                <a:solidFill>
                  <a:schemeClr val="tx1">
                    <a:lumMod val="65000"/>
                    <a:lumOff val="35000"/>
                  </a:schemeClr>
                </a:solidFill>
                <a:latin typeface="Arial" panose="020B0604020202020204" pitchFamily="34" charset="0"/>
                <a:cs typeface="Arial" panose="020B0604020202020204" pitchFamily="34" charset="0"/>
              </a:rPr>
              <a:t>Source: </a:t>
            </a:r>
            <a:r>
              <a:rPr lang="en-US" sz="700" dirty="0" err="1">
                <a:solidFill>
                  <a:schemeClr val="tx1">
                    <a:lumMod val="65000"/>
                    <a:lumOff val="35000"/>
                  </a:schemeClr>
                </a:solidFill>
                <a:latin typeface="Arial" panose="020B0604020202020204" pitchFamily="34" charset="0"/>
                <a:cs typeface="Arial" panose="020B0604020202020204" pitchFamily="34" charset="0"/>
              </a:rPr>
              <a:t>Autostat</a:t>
            </a:r>
            <a:endParaRPr lang="ru-RU" sz="7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Прямоугольник 10">
            <a:extLst>
              <a:ext uri="{FF2B5EF4-FFF2-40B4-BE49-F238E27FC236}">
                <a16:creationId xmlns:a16="http://schemas.microsoft.com/office/drawing/2014/main" id="{E6AB501F-3A43-067C-FDC6-C6DBB1B42378}"/>
              </a:ext>
            </a:extLst>
          </p:cNvPr>
          <p:cNvSpPr/>
          <p:nvPr/>
        </p:nvSpPr>
        <p:spPr>
          <a:xfrm>
            <a:off x="9895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contact@delprof.ru</a:t>
            </a:r>
            <a:endParaRPr lang="ru-RU" sz="1200" dirty="0">
              <a:solidFill>
                <a:srgbClr val="1D284E"/>
              </a:solidFill>
              <a:latin typeface="Arial" panose="020B0604020202020204" pitchFamily="34" charset="0"/>
              <a:cs typeface="Arial" panose="020B0604020202020204" pitchFamily="34" charset="0"/>
            </a:endParaRPr>
          </a:p>
        </p:txBody>
      </p:sp>
      <p:sp>
        <p:nvSpPr>
          <p:cNvPr id="15" name="Прямоугольник 14">
            <a:extLst>
              <a:ext uri="{FF2B5EF4-FFF2-40B4-BE49-F238E27FC236}">
                <a16:creationId xmlns:a16="http://schemas.microsoft.com/office/drawing/2014/main" id="{07DF522F-DAF5-F9D3-02E0-D70919B0A53C}"/>
              </a:ext>
            </a:extLst>
          </p:cNvPr>
          <p:cNvSpPr/>
          <p:nvPr/>
        </p:nvSpPr>
        <p:spPr>
          <a:xfrm>
            <a:off x="8320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+7 (495) 740-16-01</a:t>
            </a:r>
            <a:endParaRPr lang="ru-RU" sz="1200" dirty="0">
              <a:solidFill>
                <a:srgbClr val="1D284E"/>
              </a:solidFill>
              <a:latin typeface="Arial" panose="020B0604020202020204" pitchFamily="34" charset="0"/>
              <a:cs typeface="Arial" panose="020B0604020202020204" pitchFamily="34" charset="0"/>
            </a:endParaRPr>
          </a:p>
        </p:txBody>
      </p:sp>
      <p:cxnSp>
        <p:nvCxnSpPr>
          <p:cNvPr id="16" name="Прямая соединительная линия 15">
            <a:extLst>
              <a:ext uri="{FF2B5EF4-FFF2-40B4-BE49-F238E27FC236}">
                <a16:creationId xmlns:a16="http://schemas.microsoft.com/office/drawing/2014/main" id="{F12BD7D0-3FD6-E81A-A4ED-E30BD3184D7B}"/>
              </a:ext>
            </a:extLst>
          </p:cNvPr>
          <p:cNvCxnSpPr/>
          <p:nvPr/>
        </p:nvCxnSpPr>
        <p:spPr>
          <a:xfrm>
            <a:off x="10120775" y="6498367"/>
            <a:ext cx="0" cy="153889"/>
          </a:xfrm>
          <a:prstGeom prst="line">
            <a:avLst/>
          </a:prstGeom>
          <a:ln w="19050">
            <a:solidFill>
              <a:srgbClr val="1D28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5421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1000" y="684000"/>
            <a:ext cx="1987532" cy="349161"/>
          </a:xfrm>
          <a:prstGeom prst="rect">
            <a:avLst/>
          </a:prstGeom>
        </p:spPr>
      </p:pic>
      <p:sp>
        <p:nvSpPr>
          <p:cNvPr id="2" name="Прямоугольник 1"/>
          <p:cNvSpPr/>
          <p:nvPr/>
        </p:nvSpPr>
        <p:spPr>
          <a:xfrm>
            <a:off x="585228" y="684000"/>
            <a:ext cx="3982180" cy="338554"/>
          </a:xfrm>
          <a:prstGeom prst="rect">
            <a:avLst/>
          </a:prstGeom>
        </p:spPr>
        <p:txBody>
          <a:bodyPr wrap="none">
            <a:spAutoFit/>
          </a:bodyPr>
          <a:lstStyle/>
          <a:p>
            <a:pPr fontAlgn="base"/>
            <a:r>
              <a:rPr lang="en-US" sz="1600" b="1" dirty="0">
                <a:solidFill>
                  <a:srgbClr val="2C4294"/>
                </a:solidFill>
                <a:latin typeface="Arial" panose="020B0604020202020204" pitchFamily="34" charset="0"/>
                <a:cs typeface="Arial" panose="020B0604020202020204" pitchFamily="34" charset="0"/>
              </a:rPr>
              <a:t>The most popular car brands in Russia</a:t>
            </a:r>
            <a:endParaRPr lang="ru-RU" sz="1600" b="1" i="0" dirty="0">
              <a:solidFill>
                <a:srgbClr val="2C4294"/>
              </a:solidFill>
              <a:effectLst/>
              <a:latin typeface="Arial" panose="020B0604020202020204" pitchFamily="34" charset="0"/>
              <a:cs typeface="Arial" panose="020B0604020202020204" pitchFamily="34" charset="0"/>
            </a:endParaRPr>
          </a:p>
        </p:txBody>
      </p:sp>
      <p:sp>
        <p:nvSpPr>
          <p:cNvPr id="5" name="Прямоугольник 4"/>
          <p:cNvSpPr/>
          <p:nvPr/>
        </p:nvSpPr>
        <p:spPr>
          <a:xfrm>
            <a:off x="617214" y="1113435"/>
            <a:ext cx="6096000" cy="215444"/>
          </a:xfrm>
          <a:prstGeom prst="rect">
            <a:avLst/>
          </a:prstGeom>
        </p:spPr>
        <p:txBody>
          <a:bodyPr>
            <a:spAutoFit/>
          </a:bodyPr>
          <a:lstStyle/>
          <a:p>
            <a:r>
              <a:rPr lang="en-US" sz="800" dirty="0">
                <a:solidFill>
                  <a:schemeClr val="tx1">
                    <a:lumMod val="65000"/>
                    <a:lumOff val="35000"/>
                  </a:schemeClr>
                </a:solidFill>
                <a:latin typeface="Arial" panose="020B0604020202020204" pitchFamily="34" charset="0"/>
                <a:cs typeface="Arial" panose="020B0604020202020204" pitchFamily="34" charset="0"/>
              </a:rPr>
              <a:t>Fig. 5. Leaders in sales in the Russian car market 2021</a:t>
            </a:r>
            <a:endParaRPr lang="ru-RU" sz="8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rcRect/>
          <a:stretch/>
        </p:blipFill>
        <p:spPr>
          <a:xfrm>
            <a:off x="672370" y="1439055"/>
            <a:ext cx="7178630" cy="4566949"/>
          </a:xfrm>
          <a:prstGeom prst="rect">
            <a:avLst/>
          </a:prstGeom>
        </p:spPr>
      </p:pic>
      <p:sp>
        <p:nvSpPr>
          <p:cNvPr id="7" name="Прямоугольник 6">
            <a:extLst>
              <a:ext uri="{FF2B5EF4-FFF2-40B4-BE49-F238E27FC236}">
                <a16:creationId xmlns:a16="http://schemas.microsoft.com/office/drawing/2014/main" id="{AC3E1183-4110-5263-4F77-98898F2741E4}"/>
              </a:ext>
            </a:extLst>
          </p:cNvPr>
          <p:cNvSpPr/>
          <p:nvPr/>
        </p:nvSpPr>
        <p:spPr>
          <a:xfrm>
            <a:off x="580892" y="6006005"/>
            <a:ext cx="849913" cy="200055"/>
          </a:xfrm>
          <a:prstGeom prst="rect">
            <a:avLst/>
          </a:prstGeom>
        </p:spPr>
        <p:txBody>
          <a:bodyPr wrap="none">
            <a:spAutoFit/>
          </a:bodyPr>
          <a:lstStyle/>
          <a:p>
            <a:r>
              <a:rPr lang="en-US" sz="700" dirty="0">
                <a:solidFill>
                  <a:schemeClr val="tx1">
                    <a:lumMod val="65000"/>
                    <a:lumOff val="35000"/>
                  </a:schemeClr>
                </a:solidFill>
                <a:latin typeface="Arial" panose="020B0604020202020204" pitchFamily="34" charset="0"/>
                <a:cs typeface="Arial" panose="020B0604020202020204" pitchFamily="34" charset="0"/>
              </a:rPr>
              <a:t>Source: </a:t>
            </a:r>
            <a:r>
              <a:rPr lang="en-US" sz="700" dirty="0" err="1">
                <a:solidFill>
                  <a:schemeClr val="tx1">
                    <a:lumMod val="65000"/>
                    <a:lumOff val="35000"/>
                  </a:schemeClr>
                </a:solidFill>
                <a:latin typeface="Arial" panose="020B0604020202020204" pitchFamily="34" charset="0"/>
                <a:cs typeface="Arial" panose="020B0604020202020204" pitchFamily="34" charset="0"/>
              </a:rPr>
              <a:t>Autostat</a:t>
            </a:r>
            <a:endParaRPr lang="ru-RU" sz="7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Прямоугольник 7">
            <a:extLst>
              <a:ext uri="{FF2B5EF4-FFF2-40B4-BE49-F238E27FC236}">
                <a16:creationId xmlns:a16="http://schemas.microsoft.com/office/drawing/2014/main" id="{F3C4BD6F-7FE2-57C2-88A7-2BA26A8FF594}"/>
              </a:ext>
            </a:extLst>
          </p:cNvPr>
          <p:cNvSpPr/>
          <p:nvPr/>
        </p:nvSpPr>
        <p:spPr>
          <a:xfrm>
            <a:off x="9895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contact@delprof.ru</a:t>
            </a:r>
            <a:endParaRPr lang="ru-RU" sz="1200" dirty="0">
              <a:solidFill>
                <a:srgbClr val="1D284E"/>
              </a:solidFill>
              <a:latin typeface="Arial" panose="020B0604020202020204" pitchFamily="34" charset="0"/>
              <a:cs typeface="Arial" panose="020B0604020202020204" pitchFamily="34" charset="0"/>
            </a:endParaRPr>
          </a:p>
        </p:txBody>
      </p:sp>
      <p:sp>
        <p:nvSpPr>
          <p:cNvPr id="10" name="Прямоугольник 9">
            <a:extLst>
              <a:ext uri="{FF2B5EF4-FFF2-40B4-BE49-F238E27FC236}">
                <a16:creationId xmlns:a16="http://schemas.microsoft.com/office/drawing/2014/main" id="{04E8881A-3B92-2C49-04DB-03F1CC1E3A10}"/>
              </a:ext>
            </a:extLst>
          </p:cNvPr>
          <p:cNvSpPr/>
          <p:nvPr/>
        </p:nvSpPr>
        <p:spPr>
          <a:xfrm>
            <a:off x="8320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+7 (495) 740-16-01</a:t>
            </a:r>
            <a:endParaRPr lang="ru-RU" sz="1200" dirty="0">
              <a:solidFill>
                <a:srgbClr val="1D284E"/>
              </a:solidFill>
              <a:latin typeface="Arial" panose="020B0604020202020204" pitchFamily="34" charset="0"/>
              <a:cs typeface="Arial" panose="020B0604020202020204" pitchFamily="34" charset="0"/>
            </a:endParaRPr>
          </a:p>
        </p:txBody>
      </p:sp>
      <p:cxnSp>
        <p:nvCxnSpPr>
          <p:cNvPr id="11" name="Прямая соединительная линия 10">
            <a:extLst>
              <a:ext uri="{FF2B5EF4-FFF2-40B4-BE49-F238E27FC236}">
                <a16:creationId xmlns:a16="http://schemas.microsoft.com/office/drawing/2014/main" id="{3C1F7897-B8B6-75D4-2F50-0A8F210446AB}"/>
              </a:ext>
            </a:extLst>
          </p:cNvPr>
          <p:cNvCxnSpPr/>
          <p:nvPr/>
        </p:nvCxnSpPr>
        <p:spPr>
          <a:xfrm>
            <a:off x="10120775" y="6498367"/>
            <a:ext cx="0" cy="153889"/>
          </a:xfrm>
          <a:prstGeom prst="line">
            <a:avLst/>
          </a:prstGeom>
          <a:ln w="19050">
            <a:solidFill>
              <a:srgbClr val="1D28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921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7322957" y="1736400"/>
            <a:ext cx="4302600" cy="4167600"/>
          </a:xfrm>
          <a:prstGeom prst="rect">
            <a:avLst/>
          </a:prstGeom>
          <a:solidFill>
            <a:srgbClr val="1D2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585228" y="1249575"/>
            <a:ext cx="5645772" cy="4832092"/>
          </a:xfrm>
          <a:prstGeom prst="rect">
            <a:avLst/>
          </a:prstGeom>
        </p:spPr>
        <p:txBody>
          <a:bodyPr wrap="square">
            <a:spAutoFit/>
          </a:bodyPr>
          <a:lstStyle/>
          <a:p>
            <a:pPr fontAlgn="base"/>
            <a:r>
              <a:rPr lang="en-US" sz="1400" b="1" dirty="0">
                <a:solidFill>
                  <a:srgbClr val="1D284E"/>
                </a:solidFill>
                <a:latin typeface="Arial" panose="020B0604020202020204" pitchFamily="34" charset="0"/>
                <a:cs typeface="Arial" panose="020B0604020202020204" pitchFamily="34" charset="0"/>
              </a:rPr>
              <a:t>The domestic Lada brand remains the leader in sales in 2021</a:t>
            </a:r>
            <a:r>
              <a:rPr lang="en-US" sz="1400" dirty="0">
                <a:latin typeface="Arial" panose="020B0604020202020204" pitchFamily="34" charset="0"/>
                <a:cs typeface="Arial" panose="020B0604020202020204" pitchFamily="34" charset="0"/>
              </a:rPr>
              <a:t>, whose share in the Russian market is slightly more than 1/5 – 21%, which is 2.1% more than last year. Korean brands Kia (205,801) and Hyundai (167,331) also remain in demand among Russians, which showed growth in 2021 by 2% and 2.5%, respectively. From the list of TOP 10 brands, only three brands fell in sales: Skoda lost 4.4%, Volkswagen - 14% and Nissan – 8.9%. And the greatest growth was demonstrated by the GAZ brand, which produces commercial vehicles – +10.4%. </a:t>
            </a:r>
          </a:p>
          <a:p>
            <a:pPr fontAlgn="base"/>
            <a:endParaRPr lang="en-US" sz="1400" dirty="0">
              <a:latin typeface="Arial" panose="020B0604020202020204" pitchFamily="34" charset="0"/>
              <a:cs typeface="Arial" panose="020B0604020202020204" pitchFamily="34" charset="0"/>
            </a:endParaRPr>
          </a:p>
          <a:p>
            <a:pPr fontAlgn="base"/>
            <a:r>
              <a:rPr lang="en-US" sz="1400" b="1" dirty="0">
                <a:solidFill>
                  <a:srgbClr val="1D284E"/>
                </a:solidFill>
                <a:latin typeface="Arial" panose="020B0604020202020204" pitchFamily="34" charset="0"/>
                <a:cs typeface="Arial" panose="020B0604020202020204" pitchFamily="34" charset="0"/>
              </a:rPr>
              <a:t>The rating of the most popular models is also headed by Lada: </a:t>
            </a:r>
            <a:r>
              <a:rPr lang="en-US" sz="1400" dirty="0">
                <a:latin typeface="Arial" panose="020B0604020202020204" pitchFamily="34" charset="0"/>
                <a:cs typeface="Arial" panose="020B0604020202020204" pitchFamily="34" charset="0"/>
              </a:rPr>
              <a:t>Lada </a:t>
            </a:r>
            <a:r>
              <a:rPr lang="en-US" sz="1400" dirty="0" err="1">
                <a:latin typeface="Arial" panose="020B0604020202020204" pitchFamily="34" charset="0"/>
                <a:cs typeface="Arial" panose="020B0604020202020204" pitchFamily="34" charset="0"/>
              </a:rPr>
              <a:t>Granta</a:t>
            </a:r>
            <a:r>
              <a:rPr lang="en-US" sz="1400" dirty="0">
                <a:latin typeface="Arial" panose="020B0604020202020204" pitchFamily="34" charset="0"/>
                <a:cs typeface="Arial" panose="020B0604020202020204" pitchFamily="34" charset="0"/>
              </a:rPr>
              <a:t> showed a </a:t>
            </a:r>
            <a:r>
              <a:rPr lang="en-US" sz="1400" u="sng" dirty="0">
                <a:latin typeface="Arial" panose="020B0604020202020204" pitchFamily="34" charset="0"/>
                <a:cs typeface="Arial" panose="020B0604020202020204" pitchFamily="34" charset="0"/>
              </a:rPr>
              <a:t>drop</a:t>
            </a:r>
            <a:r>
              <a:rPr lang="en-US" sz="1400" dirty="0">
                <a:latin typeface="Arial" panose="020B0604020202020204" pitchFamily="34" charset="0"/>
                <a:cs typeface="Arial" panose="020B0604020202020204" pitchFamily="34" charset="0"/>
              </a:rPr>
              <a:t> of </a:t>
            </a:r>
            <a:r>
              <a:rPr lang="en-US" sz="1400" b="1" dirty="0">
                <a:solidFill>
                  <a:srgbClr val="C00000"/>
                </a:solidFill>
                <a:latin typeface="Arial" panose="020B0604020202020204" pitchFamily="34" charset="0"/>
                <a:cs typeface="Arial" panose="020B0604020202020204" pitchFamily="34" charset="0"/>
              </a:rPr>
              <a:t>11.6%</a:t>
            </a:r>
            <a:r>
              <a:rPr lang="en-US" sz="1400" dirty="0">
                <a:latin typeface="Arial" panose="020B0604020202020204" pitchFamily="34" charset="0"/>
                <a:cs typeface="Arial" panose="020B0604020202020204" pitchFamily="34" charset="0"/>
              </a:rPr>
              <a:t> due to a shortage of auto components, thus losing the lead to another model of the brand - Vesta. During the year, 113,698 Vesta and 111,430 Lada </a:t>
            </a:r>
            <a:r>
              <a:rPr lang="en-US" sz="1400" dirty="0" err="1">
                <a:latin typeface="Arial" panose="020B0604020202020204" pitchFamily="34" charset="0"/>
                <a:cs typeface="Arial" panose="020B0604020202020204" pitchFamily="34" charset="0"/>
              </a:rPr>
              <a:t>Granta</a:t>
            </a:r>
            <a:r>
              <a:rPr lang="en-US" sz="1400" dirty="0">
                <a:latin typeface="Arial" panose="020B0604020202020204" pitchFamily="34" charset="0"/>
                <a:cs typeface="Arial" panose="020B0604020202020204" pitchFamily="34" charset="0"/>
              </a:rPr>
              <a:t> cars were sold. </a:t>
            </a:r>
          </a:p>
          <a:p>
            <a:pPr fontAlgn="base"/>
            <a:endParaRPr lang="en-US" sz="1400" dirty="0">
              <a:latin typeface="Arial" panose="020B0604020202020204" pitchFamily="34" charset="0"/>
              <a:cs typeface="Arial" panose="020B0604020202020204" pitchFamily="34" charset="0"/>
            </a:endParaRPr>
          </a:p>
          <a:p>
            <a:pPr fontAlgn="base"/>
            <a:r>
              <a:rPr lang="en-US" sz="1400" b="1" dirty="0">
                <a:solidFill>
                  <a:srgbClr val="1D284E"/>
                </a:solidFill>
                <a:latin typeface="Arial" panose="020B0604020202020204" pitchFamily="34" charset="0"/>
                <a:cs typeface="Arial" panose="020B0604020202020204" pitchFamily="34" charset="0"/>
              </a:rPr>
              <a:t>The most popular foreign car was Kia Rio </a:t>
            </a:r>
            <a:r>
              <a:rPr lang="en-US" sz="1400" dirty="0">
                <a:latin typeface="Arial" panose="020B0604020202020204" pitchFamily="34" charset="0"/>
                <a:cs typeface="Arial" panose="020B0604020202020204" pitchFamily="34" charset="0"/>
              </a:rPr>
              <a:t>(82,941), despite a decline in sales in the Russian market (</a:t>
            </a:r>
            <a:r>
              <a:rPr lang="en-US" sz="1400" b="1" dirty="0">
                <a:solidFill>
                  <a:srgbClr val="C00000"/>
                </a:solidFill>
                <a:latin typeface="Arial" panose="020B0604020202020204" pitchFamily="34" charset="0"/>
                <a:cs typeface="Arial" panose="020B0604020202020204" pitchFamily="34" charset="0"/>
              </a:rPr>
              <a:t>by 5.8%</a:t>
            </a:r>
            <a:r>
              <a:rPr lang="en-US" sz="1400" dirty="0">
                <a:latin typeface="Arial" panose="020B0604020202020204" pitchFamily="34" charset="0"/>
                <a:cs typeface="Arial" panose="020B0604020202020204" pitchFamily="34" charset="0"/>
              </a:rPr>
              <a:t>). But another model of the Kia K5 brand showed a high sales growth (by 259.6%). More than threefold increase became possible due to the novelty of the model: Kia K5 appeared in the Russian market only in September 2020. </a:t>
            </a:r>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1000" y="684000"/>
            <a:ext cx="1987532" cy="349161"/>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1000" y="1359710"/>
            <a:ext cx="4279898" cy="4094290"/>
          </a:xfrm>
          <a:prstGeom prst="rect">
            <a:avLst/>
          </a:prstGeom>
        </p:spPr>
      </p:pic>
      <p:sp>
        <p:nvSpPr>
          <p:cNvPr id="6" name="Прямоугольник 5">
            <a:extLst>
              <a:ext uri="{FF2B5EF4-FFF2-40B4-BE49-F238E27FC236}">
                <a16:creationId xmlns:a16="http://schemas.microsoft.com/office/drawing/2014/main" id="{4C0009E7-472C-8053-04E9-D174BE42F3F0}"/>
              </a:ext>
            </a:extLst>
          </p:cNvPr>
          <p:cNvSpPr/>
          <p:nvPr/>
        </p:nvSpPr>
        <p:spPr>
          <a:xfrm>
            <a:off x="9895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contact@delprof.ru</a:t>
            </a:r>
            <a:endParaRPr lang="ru-RU" sz="1200" dirty="0">
              <a:solidFill>
                <a:srgbClr val="1D284E"/>
              </a:solidFill>
              <a:latin typeface="Arial" panose="020B0604020202020204" pitchFamily="34" charset="0"/>
              <a:cs typeface="Arial" panose="020B0604020202020204" pitchFamily="34" charset="0"/>
            </a:endParaRPr>
          </a:p>
        </p:txBody>
      </p:sp>
      <p:sp>
        <p:nvSpPr>
          <p:cNvPr id="8" name="Прямоугольник 7">
            <a:extLst>
              <a:ext uri="{FF2B5EF4-FFF2-40B4-BE49-F238E27FC236}">
                <a16:creationId xmlns:a16="http://schemas.microsoft.com/office/drawing/2014/main" id="{D9FEAF72-0B81-DEF4-E009-DA383D6FB432}"/>
              </a:ext>
            </a:extLst>
          </p:cNvPr>
          <p:cNvSpPr/>
          <p:nvPr/>
        </p:nvSpPr>
        <p:spPr>
          <a:xfrm>
            <a:off x="8320775" y="6428423"/>
            <a:ext cx="1742757" cy="276999"/>
          </a:xfrm>
          <a:prstGeom prst="rect">
            <a:avLst/>
          </a:prstGeom>
        </p:spPr>
        <p:txBody>
          <a:bodyPr wrap="square">
            <a:spAutoFit/>
          </a:bodyPr>
          <a:lstStyle/>
          <a:p>
            <a:pPr algn="r"/>
            <a:r>
              <a:rPr lang="en-US" sz="1200" dirty="0">
                <a:solidFill>
                  <a:srgbClr val="1D284E"/>
                </a:solidFill>
                <a:latin typeface="Arial" panose="020B0604020202020204" pitchFamily="34" charset="0"/>
                <a:cs typeface="Arial" panose="020B0604020202020204" pitchFamily="34" charset="0"/>
              </a:rPr>
              <a:t>+7 (495) 740-16-01</a:t>
            </a:r>
            <a:endParaRPr lang="ru-RU" sz="1200" dirty="0">
              <a:solidFill>
                <a:srgbClr val="1D284E"/>
              </a:solidFill>
              <a:latin typeface="Arial" panose="020B0604020202020204" pitchFamily="34" charset="0"/>
              <a:cs typeface="Arial" panose="020B0604020202020204" pitchFamily="34" charset="0"/>
            </a:endParaRPr>
          </a:p>
        </p:txBody>
      </p:sp>
      <p:cxnSp>
        <p:nvCxnSpPr>
          <p:cNvPr id="10" name="Прямая соединительная линия 9">
            <a:extLst>
              <a:ext uri="{FF2B5EF4-FFF2-40B4-BE49-F238E27FC236}">
                <a16:creationId xmlns:a16="http://schemas.microsoft.com/office/drawing/2014/main" id="{7106F32A-5FD7-EA3C-2439-A982742FBCF8}"/>
              </a:ext>
            </a:extLst>
          </p:cNvPr>
          <p:cNvCxnSpPr/>
          <p:nvPr/>
        </p:nvCxnSpPr>
        <p:spPr>
          <a:xfrm>
            <a:off x="10120775" y="6498367"/>
            <a:ext cx="0" cy="153889"/>
          </a:xfrm>
          <a:prstGeom prst="line">
            <a:avLst/>
          </a:prstGeom>
          <a:ln w="19050">
            <a:solidFill>
              <a:srgbClr val="1D28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942551"/>
      </p:ext>
    </p:extLst>
  </p:cSld>
  <p:clrMapOvr>
    <a:masterClrMapping/>
  </p:clrMapOvr>
</p:sld>
</file>

<file path=ppt/theme/theme1.xml><?xml version="1.0" encoding="utf-8"?>
<a:theme xmlns:a="http://schemas.openxmlformats.org/drawingml/2006/main" name="Тема Office">
  <a:themeElements>
    <a:clrScheme name="Глубокий оранжевый синий">
      <a:dk1>
        <a:sysClr val="windowText" lastClr="000000"/>
      </a:dk1>
      <a:lt1>
        <a:sysClr val="window" lastClr="FFFFFF"/>
      </a:lt1>
      <a:dk2>
        <a:srgbClr val="182D40"/>
      </a:dk2>
      <a:lt2>
        <a:srgbClr val="E7E6E6"/>
      </a:lt2>
      <a:accent1>
        <a:srgbClr val="4472C4"/>
      </a:accent1>
      <a:accent2>
        <a:srgbClr val="F24C27"/>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12548</TotalTime>
  <Words>6619</Words>
  <Application>Microsoft Office PowerPoint</Application>
  <PresentationFormat>Широкоэкранный</PresentationFormat>
  <Paragraphs>492</Paragraphs>
  <Slides>30</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30</vt:i4>
      </vt:variant>
    </vt:vector>
  </HeadingPairs>
  <TitlesOfParts>
    <vt:vector size="34" baseType="lpstr">
      <vt:lpstr>Arial</vt:lpstr>
      <vt:lpstr>Calibri</vt:lpstr>
      <vt:lpstr>Tahoma</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Support by  DELOVOY PROFIL Group includes</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Юрий Козырев</dc:creator>
  <cp:lastModifiedBy>Пашкевич Александра</cp:lastModifiedBy>
  <cp:revision>1092</cp:revision>
  <dcterms:created xsi:type="dcterms:W3CDTF">2020-06-15T10:11:26Z</dcterms:created>
  <dcterms:modified xsi:type="dcterms:W3CDTF">2022-05-19T10:33:18Z</dcterms:modified>
</cp:coreProperties>
</file>